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57" r:id="rId3"/>
    <p:sldId id="268" r:id="rId4"/>
    <p:sldId id="269" r:id="rId5"/>
    <p:sldId id="258" r:id="rId6"/>
    <p:sldId id="270" r:id="rId7"/>
    <p:sldId id="259" r:id="rId8"/>
    <p:sldId id="263" r:id="rId9"/>
    <p:sldId id="261" r:id="rId10"/>
    <p:sldId id="260" r:id="rId11"/>
    <p:sldId id="295" r:id="rId12"/>
    <p:sldId id="262" r:id="rId13"/>
    <p:sldId id="293" r:id="rId14"/>
    <p:sldId id="294" r:id="rId15"/>
    <p:sldId id="264" r:id="rId16"/>
    <p:sldId id="296" r:id="rId17"/>
    <p:sldId id="297" r:id="rId18"/>
    <p:sldId id="298" r:id="rId19"/>
    <p:sldId id="272" r:id="rId20"/>
    <p:sldId id="273" r:id="rId21"/>
    <p:sldId id="274" r:id="rId22"/>
    <p:sldId id="285" r:id="rId23"/>
    <p:sldId id="265" r:id="rId24"/>
    <p:sldId id="266" r:id="rId25"/>
    <p:sldId id="286" r:id="rId26"/>
    <p:sldId id="276" r:id="rId27"/>
    <p:sldId id="275" r:id="rId28"/>
    <p:sldId id="277" r:id="rId29"/>
    <p:sldId id="278" r:id="rId30"/>
    <p:sldId id="279" r:id="rId31"/>
    <p:sldId id="287" r:id="rId32"/>
    <p:sldId id="289" r:id="rId33"/>
    <p:sldId id="291" r:id="rId34"/>
    <p:sldId id="281" r:id="rId35"/>
    <p:sldId id="267" r:id="rId36"/>
    <p:sldId id="271" r:id="rId37"/>
    <p:sldId id="283" r:id="rId38"/>
    <p:sldId id="284" r:id="rId39"/>
    <p:sldId id="282" r:id="rId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2582537-D048-6A41-BA41-DE77381D7BB6}">
          <p14:sldIdLst>
            <p14:sldId id="256"/>
            <p14:sldId id="257"/>
            <p14:sldId id="268"/>
            <p14:sldId id="269"/>
            <p14:sldId id="258"/>
            <p14:sldId id="270"/>
            <p14:sldId id="259"/>
            <p14:sldId id="263"/>
            <p14:sldId id="261"/>
            <p14:sldId id="260"/>
            <p14:sldId id="295"/>
            <p14:sldId id="262"/>
            <p14:sldId id="293"/>
            <p14:sldId id="294"/>
            <p14:sldId id="264"/>
            <p14:sldId id="296"/>
            <p14:sldId id="297"/>
            <p14:sldId id="298"/>
            <p14:sldId id="272"/>
            <p14:sldId id="273"/>
            <p14:sldId id="274"/>
            <p14:sldId id="285"/>
            <p14:sldId id="265"/>
            <p14:sldId id="266"/>
            <p14:sldId id="286"/>
            <p14:sldId id="276"/>
            <p14:sldId id="275"/>
            <p14:sldId id="277"/>
            <p14:sldId id="278"/>
            <p14:sldId id="279"/>
            <p14:sldId id="287"/>
            <p14:sldId id="289"/>
            <p14:sldId id="291"/>
            <p14:sldId id="281"/>
            <p14:sldId id="267"/>
            <p14:sldId id="271"/>
            <p14:sldId id="283"/>
            <p14:sldId id="284"/>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82041"/>
  </p:normalViewPr>
  <p:slideViewPr>
    <p:cSldViewPr snapToGrid="0" snapToObjects="1">
      <p:cViewPr varScale="1">
        <p:scale>
          <a:sx n="104" d="100"/>
          <a:sy n="104" d="100"/>
        </p:scale>
        <p:origin x="1208"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8.png"/><Relationship Id="rId7" Type="http://schemas.openxmlformats.org/officeDocument/2006/relationships/image" Target="../media/image17.png"/><Relationship Id="rId12" Type="http://schemas.openxmlformats.org/officeDocument/2006/relationships/image" Target="../media/image55.sv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svg"/><Relationship Id="rId4" Type="http://schemas.openxmlformats.org/officeDocument/2006/relationships/image" Target="../media/image49.svg"/><Relationship Id="rId9" Type="http://schemas.openxmlformats.org/officeDocument/2006/relationships/image" Target="../media/image52.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stackoverflow.com/questions/26705507/swift-storyboards-split-view-controller-not-showing-properly" TargetMode="External"/><Relationship Id="rId1" Type="http://schemas.openxmlformats.org/officeDocument/2006/relationships/image" Target="../media/image28.png"/><Relationship Id="rId4" Type="http://schemas.openxmlformats.org/officeDocument/2006/relationships/hyperlink" Target="https://stackoverflow.com/questions/56658948/why-the-navigation-title-doesnt-show-up-using-swiftui" TargetMode="External"/></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8.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8.png"/><Relationship Id="rId7" Type="http://schemas.openxmlformats.org/officeDocument/2006/relationships/image" Target="../media/image17.png"/><Relationship Id="rId12" Type="http://schemas.openxmlformats.org/officeDocument/2006/relationships/image" Target="../media/image55.sv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svg"/><Relationship Id="rId4" Type="http://schemas.openxmlformats.org/officeDocument/2006/relationships/image" Target="../media/image49.svg"/><Relationship Id="rId9" Type="http://schemas.openxmlformats.org/officeDocument/2006/relationships/image" Target="../media/image5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stackoverflow.com/questions/26705507/swift-storyboards-split-view-controller-not-showing-properly" TargetMode="External"/><Relationship Id="rId1" Type="http://schemas.openxmlformats.org/officeDocument/2006/relationships/image" Target="../media/image28.png"/><Relationship Id="rId4" Type="http://schemas.openxmlformats.org/officeDocument/2006/relationships/hyperlink" Target="https://stackoverflow.com/questions/56658948/why-the-navigation-title-doesnt-show-up-using-swiftui"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BF25E3-03B3-4323-8697-92E26C21D286}" type="doc">
      <dgm:prSet loTypeId="urn:microsoft.com/office/officeart/2005/8/layout/process2" loCatId="process" qsTypeId="urn:microsoft.com/office/officeart/2005/8/quickstyle/simple1" qsCatId="simple" csTypeId="urn:microsoft.com/office/officeart/2005/8/colors/colorful2" csCatId="colorful" phldr="1"/>
      <dgm:spPr/>
      <dgm:t>
        <a:bodyPr/>
        <a:lstStyle/>
        <a:p>
          <a:endParaRPr lang="en-US"/>
        </a:p>
      </dgm:t>
    </dgm:pt>
    <dgm:pt modelId="{9B15D279-81CF-4BA2-B6ED-FF4F4280EA3F}">
      <dgm:prSet/>
      <dgm:spPr/>
      <dgm:t>
        <a:bodyPr/>
        <a:lstStyle/>
        <a:p>
          <a:r>
            <a:rPr lang="de-DE"/>
            <a:t>Requirements</a:t>
          </a:r>
          <a:endParaRPr lang="en-US"/>
        </a:p>
      </dgm:t>
    </dgm:pt>
    <dgm:pt modelId="{ECD24E27-F902-457B-B9EA-5C4FA9511C3B}" type="parTrans" cxnId="{AD54657F-C6FF-484E-824F-7C493B5EF557}">
      <dgm:prSet/>
      <dgm:spPr/>
      <dgm:t>
        <a:bodyPr/>
        <a:lstStyle/>
        <a:p>
          <a:endParaRPr lang="en-US"/>
        </a:p>
      </dgm:t>
    </dgm:pt>
    <dgm:pt modelId="{2F8B9CC4-AD82-40E2-B10B-AE7FE15F6BF8}" type="sibTrans" cxnId="{AD54657F-C6FF-484E-824F-7C493B5EF557}">
      <dgm:prSet/>
      <dgm:spPr/>
      <dgm:t>
        <a:bodyPr/>
        <a:lstStyle/>
        <a:p>
          <a:endParaRPr lang="en-US"/>
        </a:p>
      </dgm:t>
    </dgm:pt>
    <dgm:pt modelId="{A38DBB5B-48D6-46AB-988E-6AEC1845AA2E}">
      <dgm:prSet/>
      <dgm:spPr/>
      <dgm:t>
        <a:bodyPr/>
        <a:lstStyle/>
        <a:p>
          <a:r>
            <a:rPr lang="de-DE"/>
            <a:t>Software</a:t>
          </a:r>
          <a:endParaRPr lang="en-US"/>
        </a:p>
      </dgm:t>
    </dgm:pt>
    <dgm:pt modelId="{81A8A22F-29C2-4711-AFED-8DF8E26FFA9C}" type="parTrans" cxnId="{DF502B45-6287-4FB1-A33F-F856ADBF42A9}">
      <dgm:prSet/>
      <dgm:spPr/>
      <dgm:t>
        <a:bodyPr/>
        <a:lstStyle/>
        <a:p>
          <a:endParaRPr lang="en-US"/>
        </a:p>
      </dgm:t>
    </dgm:pt>
    <dgm:pt modelId="{5243C794-257D-4C68-8754-6521138CB5D4}" type="sibTrans" cxnId="{DF502B45-6287-4FB1-A33F-F856ADBF42A9}">
      <dgm:prSet/>
      <dgm:spPr/>
      <dgm:t>
        <a:bodyPr/>
        <a:lstStyle/>
        <a:p>
          <a:endParaRPr lang="en-US"/>
        </a:p>
      </dgm:t>
    </dgm:pt>
    <dgm:pt modelId="{BE445665-C587-45AE-9169-52C581E51995}">
      <dgm:prSet/>
      <dgm:spPr/>
      <dgm:t>
        <a:bodyPr/>
        <a:lstStyle/>
        <a:p>
          <a:r>
            <a:rPr lang="de-DE"/>
            <a:t>Swift</a:t>
          </a:r>
          <a:endParaRPr lang="en-US"/>
        </a:p>
      </dgm:t>
    </dgm:pt>
    <dgm:pt modelId="{2A45037F-0A9C-4740-8DEA-BC1C58F224C3}" type="parTrans" cxnId="{C9287323-0819-470E-90EF-F856A742ED75}">
      <dgm:prSet/>
      <dgm:spPr/>
      <dgm:t>
        <a:bodyPr/>
        <a:lstStyle/>
        <a:p>
          <a:endParaRPr lang="en-US"/>
        </a:p>
      </dgm:t>
    </dgm:pt>
    <dgm:pt modelId="{AC169807-2398-4581-88B4-F8660B860638}" type="sibTrans" cxnId="{C9287323-0819-470E-90EF-F856A742ED75}">
      <dgm:prSet/>
      <dgm:spPr/>
      <dgm:t>
        <a:bodyPr/>
        <a:lstStyle/>
        <a:p>
          <a:endParaRPr lang="en-US"/>
        </a:p>
      </dgm:t>
    </dgm:pt>
    <dgm:pt modelId="{0A133201-6BAC-4011-B3D0-0420D05B5ACB}">
      <dgm:prSet/>
      <dgm:spPr/>
      <dgm:t>
        <a:bodyPr/>
        <a:lstStyle/>
        <a:p>
          <a:r>
            <a:rPr lang="de-DE" dirty="0" err="1"/>
            <a:t>xCode</a:t>
          </a:r>
          <a:endParaRPr lang="en-US" dirty="0"/>
        </a:p>
      </dgm:t>
    </dgm:pt>
    <dgm:pt modelId="{7CA7FDC1-3132-40A3-8AFF-F51FB3948CD6}" type="parTrans" cxnId="{BA341B10-85BB-499D-9B0C-812A0A58D939}">
      <dgm:prSet/>
      <dgm:spPr/>
      <dgm:t>
        <a:bodyPr/>
        <a:lstStyle/>
        <a:p>
          <a:endParaRPr lang="en-US"/>
        </a:p>
      </dgm:t>
    </dgm:pt>
    <dgm:pt modelId="{D0F3CAA4-3373-4687-A26D-6A1FA4C7850D}" type="sibTrans" cxnId="{BA341B10-85BB-499D-9B0C-812A0A58D939}">
      <dgm:prSet/>
      <dgm:spPr/>
      <dgm:t>
        <a:bodyPr/>
        <a:lstStyle/>
        <a:p>
          <a:endParaRPr lang="en-US"/>
        </a:p>
      </dgm:t>
    </dgm:pt>
    <dgm:pt modelId="{BE22FB88-188B-4A80-B0B8-2B507846BD5B}">
      <dgm:prSet/>
      <dgm:spPr/>
      <dgm:t>
        <a:bodyPr/>
        <a:lstStyle/>
        <a:p>
          <a:r>
            <a:rPr lang="de-DE" dirty="0" err="1"/>
            <a:t>Deployment</a:t>
          </a:r>
          <a:endParaRPr lang="en-US" dirty="0"/>
        </a:p>
      </dgm:t>
    </dgm:pt>
    <dgm:pt modelId="{9CCCEDDD-802F-449E-A7DC-ED131BA2276F}" type="parTrans" cxnId="{9BAAEFB0-1C4B-46F9-9953-75FE55060053}">
      <dgm:prSet/>
      <dgm:spPr/>
      <dgm:t>
        <a:bodyPr/>
        <a:lstStyle/>
        <a:p>
          <a:endParaRPr lang="en-US"/>
        </a:p>
      </dgm:t>
    </dgm:pt>
    <dgm:pt modelId="{8F69A172-4B3B-4749-98BD-23831D749B1E}" type="sibTrans" cxnId="{9BAAEFB0-1C4B-46F9-9953-75FE55060053}">
      <dgm:prSet/>
      <dgm:spPr/>
      <dgm:t>
        <a:bodyPr/>
        <a:lstStyle/>
        <a:p>
          <a:endParaRPr lang="en-US"/>
        </a:p>
      </dgm:t>
    </dgm:pt>
    <dgm:pt modelId="{B9DFFB8F-CF42-4D08-8B49-13AF2D649E51}">
      <dgm:prSet/>
      <dgm:spPr/>
      <dgm:t>
        <a:bodyPr/>
        <a:lstStyle/>
        <a:p>
          <a:r>
            <a:rPr lang="de-DE" dirty="0" err="1"/>
            <a:t>Testflight</a:t>
          </a:r>
          <a:endParaRPr lang="en-US" dirty="0"/>
        </a:p>
      </dgm:t>
    </dgm:pt>
    <dgm:pt modelId="{34D8D20E-77AB-4530-A743-695CD498F626}" type="parTrans" cxnId="{89CA07A1-1F96-4DC6-ADD3-20A55E3ADB3B}">
      <dgm:prSet/>
      <dgm:spPr/>
      <dgm:t>
        <a:bodyPr/>
        <a:lstStyle/>
        <a:p>
          <a:endParaRPr lang="en-US"/>
        </a:p>
      </dgm:t>
    </dgm:pt>
    <dgm:pt modelId="{192252D4-281C-40F3-A9D7-4D3FE7EB8659}" type="sibTrans" cxnId="{89CA07A1-1F96-4DC6-ADD3-20A55E3ADB3B}">
      <dgm:prSet/>
      <dgm:spPr/>
      <dgm:t>
        <a:bodyPr/>
        <a:lstStyle/>
        <a:p>
          <a:endParaRPr lang="en-US"/>
        </a:p>
      </dgm:t>
    </dgm:pt>
    <dgm:pt modelId="{2EAB78C6-5BCD-4BA2-805E-FD5145D071D2}">
      <dgm:prSet/>
      <dgm:spPr/>
      <dgm:t>
        <a:bodyPr/>
        <a:lstStyle/>
        <a:p>
          <a:r>
            <a:rPr lang="de-DE" dirty="0"/>
            <a:t>Demo</a:t>
          </a:r>
          <a:endParaRPr lang="en-US" dirty="0"/>
        </a:p>
      </dgm:t>
    </dgm:pt>
    <dgm:pt modelId="{F1A7A9CA-2FDC-4E2A-BB8E-26B87A388CC4}" type="parTrans" cxnId="{EA61D077-2957-4AA5-B9FA-0CA309C2874C}">
      <dgm:prSet/>
      <dgm:spPr/>
      <dgm:t>
        <a:bodyPr/>
        <a:lstStyle/>
        <a:p>
          <a:endParaRPr lang="en-US"/>
        </a:p>
      </dgm:t>
    </dgm:pt>
    <dgm:pt modelId="{A5E3E8BE-66D6-4757-8221-8E4958C418E1}" type="sibTrans" cxnId="{EA61D077-2957-4AA5-B9FA-0CA309C2874C}">
      <dgm:prSet/>
      <dgm:spPr/>
      <dgm:t>
        <a:bodyPr/>
        <a:lstStyle/>
        <a:p>
          <a:endParaRPr lang="en-US"/>
        </a:p>
      </dgm:t>
    </dgm:pt>
    <dgm:pt modelId="{A52AA3FD-ED73-704B-9F8C-548F16450E6E}">
      <dgm:prSet/>
      <dgm:spPr/>
      <dgm:t>
        <a:bodyPr/>
        <a:lstStyle/>
        <a:p>
          <a:r>
            <a:rPr lang="de-DE" dirty="0" err="1"/>
            <a:t>UITesting</a:t>
          </a:r>
          <a:endParaRPr lang="de-DE" dirty="0"/>
        </a:p>
      </dgm:t>
    </dgm:pt>
    <dgm:pt modelId="{126A6747-712C-5A48-977C-E90B013EF9A4}" type="parTrans" cxnId="{52CBEC0B-D9E3-7C4D-AA99-A90FC8D975FC}">
      <dgm:prSet/>
      <dgm:spPr/>
      <dgm:t>
        <a:bodyPr/>
        <a:lstStyle/>
        <a:p>
          <a:endParaRPr lang="de-DE"/>
        </a:p>
      </dgm:t>
    </dgm:pt>
    <dgm:pt modelId="{090AC37F-75E6-934B-A62B-C2D7E7C56825}" type="sibTrans" cxnId="{52CBEC0B-D9E3-7C4D-AA99-A90FC8D975FC}">
      <dgm:prSet/>
      <dgm:spPr/>
      <dgm:t>
        <a:bodyPr/>
        <a:lstStyle/>
        <a:p>
          <a:endParaRPr lang="de-DE"/>
        </a:p>
      </dgm:t>
    </dgm:pt>
    <dgm:pt modelId="{7A181D8E-8B74-8244-92D4-2F71F4C42BBD}" type="pres">
      <dgm:prSet presAssocID="{4CBF25E3-03B3-4323-8697-92E26C21D286}" presName="linearFlow" presStyleCnt="0">
        <dgm:presLayoutVars>
          <dgm:resizeHandles val="exact"/>
        </dgm:presLayoutVars>
      </dgm:prSet>
      <dgm:spPr/>
    </dgm:pt>
    <dgm:pt modelId="{02E5BA8D-38C6-334B-9743-B4F94DDD0549}" type="pres">
      <dgm:prSet presAssocID="{9B15D279-81CF-4BA2-B6ED-FF4F4280EA3F}" presName="node" presStyleLbl="node1" presStyleIdx="0" presStyleCnt="8">
        <dgm:presLayoutVars>
          <dgm:bulletEnabled val="1"/>
        </dgm:presLayoutVars>
      </dgm:prSet>
      <dgm:spPr/>
    </dgm:pt>
    <dgm:pt modelId="{7343B20F-FBF0-5F48-8ABD-1B9B6F037C62}" type="pres">
      <dgm:prSet presAssocID="{2F8B9CC4-AD82-40E2-B10B-AE7FE15F6BF8}" presName="sibTrans" presStyleLbl="sibTrans2D1" presStyleIdx="0" presStyleCnt="7"/>
      <dgm:spPr/>
    </dgm:pt>
    <dgm:pt modelId="{7C443D32-5870-674C-858C-5E9EB92CAB6A}" type="pres">
      <dgm:prSet presAssocID="{2F8B9CC4-AD82-40E2-B10B-AE7FE15F6BF8}" presName="connectorText" presStyleLbl="sibTrans2D1" presStyleIdx="0" presStyleCnt="7"/>
      <dgm:spPr/>
    </dgm:pt>
    <dgm:pt modelId="{18260923-A84B-1F44-BBB3-B9EA79ADCECA}" type="pres">
      <dgm:prSet presAssocID="{A38DBB5B-48D6-46AB-988E-6AEC1845AA2E}" presName="node" presStyleLbl="node1" presStyleIdx="1" presStyleCnt="8">
        <dgm:presLayoutVars>
          <dgm:bulletEnabled val="1"/>
        </dgm:presLayoutVars>
      </dgm:prSet>
      <dgm:spPr/>
    </dgm:pt>
    <dgm:pt modelId="{F7735C41-2C9D-BF4F-9712-EAA834DB9FDA}" type="pres">
      <dgm:prSet presAssocID="{5243C794-257D-4C68-8754-6521138CB5D4}" presName="sibTrans" presStyleLbl="sibTrans2D1" presStyleIdx="1" presStyleCnt="7"/>
      <dgm:spPr/>
    </dgm:pt>
    <dgm:pt modelId="{881D5EE3-4735-FB47-AD7D-4AC30621DA75}" type="pres">
      <dgm:prSet presAssocID="{5243C794-257D-4C68-8754-6521138CB5D4}" presName="connectorText" presStyleLbl="sibTrans2D1" presStyleIdx="1" presStyleCnt="7"/>
      <dgm:spPr/>
    </dgm:pt>
    <dgm:pt modelId="{6FA3DC91-4B43-1D40-89CC-1C9D326F08D5}" type="pres">
      <dgm:prSet presAssocID="{BE445665-C587-45AE-9169-52C581E51995}" presName="node" presStyleLbl="node1" presStyleIdx="2" presStyleCnt="8">
        <dgm:presLayoutVars>
          <dgm:bulletEnabled val="1"/>
        </dgm:presLayoutVars>
      </dgm:prSet>
      <dgm:spPr/>
    </dgm:pt>
    <dgm:pt modelId="{56036F70-4E48-0E43-8262-D4BCCA702342}" type="pres">
      <dgm:prSet presAssocID="{AC169807-2398-4581-88B4-F8660B860638}" presName="sibTrans" presStyleLbl="sibTrans2D1" presStyleIdx="2" presStyleCnt="7"/>
      <dgm:spPr/>
    </dgm:pt>
    <dgm:pt modelId="{34E9299A-DDC9-A949-9A36-1169CF659AC1}" type="pres">
      <dgm:prSet presAssocID="{AC169807-2398-4581-88B4-F8660B860638}" presName="connectorText" presStyleLbl="sibTrans2D1" presStyleIdx="2" presStyleCnt="7"/>
      <dgm:spPr/>
    </dgm:pt>
    <dgm:pt modelId="{FCDB3912-8518-934E-B551-51821C587CED}" type="pres">
      <dgm:prSet presAssocID="{0A133201-6BAC-4011-B3D0-0420D05B5ACB}" presName="node" presStyleLbl="node1" presStyleIdx="3" presStyleCnt="8">
        <dgm:presLayoutVars>
          <dgm:bulletEnabled val="1"/>
        </dgm:presLayoutVars>
      </dgm:prSet>
      <dgm:spPr/>
    </dgm:pt>
    <dgm:pt modelId="{20758418-EF1B-0F43-988D-2A74591CE0E3}" type="pres">
      <dgm:prSet presAssocID="{D0F3CAA4-3373-4687-A26D-6A1FA4C7850D}" presName="sibTrans" presStyleLbl="sibTrans2D1" presStyleIdx="3" presStyleCnt="7"/>
      <dgm:spPr/>
    </dgm:pt>
    <dgm:pt modelId="{38F96BA6-DF86-9E4F-87C4-7AECA3E74EA0}" type="pres">
      <dgm:prSet presAssocID="{D0F3CAA4-3373-4687-A26D-6A1FA4C7850D}" presName="connectorText" presStyleLbl="sibTrans2D1" presStyleIdx="3" presStyleCnt="7"/>
      <dgm:spPr/>
    </dgm:pt>
    <dgm:pt modelId="{06D89A11-9FEF-404A-BADD-DFBA89646006}" type="pres">
      <dgm:prSet presAssocID="{A52AA3FD-ED73-704B-9F8C-548F16450E6E}" presName="node" presStyleLbl="node1" presStyleIdx="4" presStyleCnt="8">
        <dgm:presLayoutVars>
          <dgm:bulletEnabled val="1"/>
        </dgm:presLayoutVars>
      </dgm:prSet>
      <dgm:spPr/>
    </dgm:pt>
    <dgm:pt modelId="{130EB345-5656-FB4F-8612-5F15F993C6B5}" type="pres">
      <dgm:prSet presAssocID="{090AC37F-75E6-934B-A62B-C2D7E7C56825}" presName="sibTrans" presStyleLbl="sibTrans2D1" presStyleIdx="4" presStyleCnt="7"/>
      <dgm:spPr/>
    </dgm:pt>
    <dgm:pt modelId="{5D868A23-3B98-9349-A1ED-E5C658741145}" type="pres">
      <dgm:prSet presAssocID="{090AC37F-75E6-934B-A62B-C2D7E7C56825}" presName="connectorText" presStyleLbl="sibTrans2D1" presStyleIdx="4" presStyleCnt="7"/>
      <dgm:spPr/>
    </dgm:pt>
    <dgm:pt modelId="{CF5C0AE4-CC61-AF44-B453-0E9526B8B7F9}" type="pres">
      <dgm:prSet presAssocID="{BE22FB88-188B-4A80-B0B8-2B507846BD5B}" presName="node" presStyleLbl="node1" presStyleIdx="5" presStyleCnt="8">
        <dgm:presLayoutVars>
          <dgm:bulletEnabled val="1"/>
        </dgm:presLayoutVars>
      </dgm:prSet>
      <dgm:spPr/>
    </dgm:pt>
    <dgm:pt modelId="{B329D619-001A-854D-A7A7-40E8E04FAC3A}" type="pres">
      <dgm:prSet presAssocID="{8F69A172-4B3B-4749-98BD-23831D749B1E}" presName="sibTrans" presStyleLbl="sibTrans2D1" presStyleIdx="5" presStyleCnt="7"/>
      <dgm:spPr/>
    </dgm:pt>
    <dgm:pt modelId="{9E3F9961-568F-2E4D-8AFA-FA2983111877}" type="pres">
      <dgm:prSet presAssocID="{8F69A172-4B3B-4749-98BD-23831D749B1E}" presName="connectorText" presStyleLbl="sibTrans2D1" presStyleIdx="5" presStyleCnt="7"/>
      <dgm:spPr/>
    </dgm:pt>
    <dgm:pt modelId="{B641C274-0A23-1D4E-A4D2-BF54A1E02B74}" type="pres">
      <dgm:prSet presAssocID="{B9DFFB8F-CF42-4D08-8B49-13AF2D649E51}" presName="node" presStyleLbl="node1" presStyleIdx="6" presStyleCnt="8">
        <dgm:presLayoutVars>
          <dgm:bulletEnabled val="1"/>
        </dgm:presLayoutVars>
      </dgm:prSet>
      <dgm:spPr/>
    </dgm:pt>
    <dgm:pt modelId="{1D2F5073-3A02-114F-9B0F-2B3CA315AE49}" type="pres">
      <dgm:prSet presAssocID="{192252D4-281C-40F3-A9D7-4D3FE7EB8659}" presName="sibTrans" presStyleLbl="sibTrans2D1" presStyleIdx="6" presStyleCnt="7"/>
      <dgm:spPr/>
    </dgm:pt>
    <dgm:pt modelId="{90B63101-E07C-4645-BDBC-21EB847A9C72}" type="pres">
      <dgm:prSet presAssocID="{192252D4-281C-40F3-A9D7-4D3FE7EB8659}" presName="connectorText" presStyleLbl="sibTrans2D1" presStyleIdx="6" presStyleCnt="7"/>
      <dgm:spPr/>
    </dgm:pt>
    <dgm:pt modelId="{9137A589-8E4B-7749-A34C-C0E08B3BAA92}" type="pres">
      <dgm:prSet presAssocID="{2EAB78C6-5BCD-4BA2-805E-FD5145D071D2}" presName="node" presStyleLbl="node1" presStyleIdx="7" presStyleCnt="8">
        <dgm:presLayoutVars>
          <dgm:bulletEnabled val="1"/>
        </dgm:presLayoutVars>
      </dgm:prSet>
      <dgm:spPr/>
    </dgm:pt>
  </dgm:ptLst>
  <dgm:cxnLst>
    <dgm:cxn modelId="{52CBEC0B-D9E3-7C4D-AA99-A90FC8D975FC}" srcId="{4CBF25E3-03B3-4323-8697-92E26C21D286}" destId="{A52AA3FD-ED73-704B-9F8C-548F16450E6E}" srcOrd="4" destOrd="0" parTransId="{126A6747-712C-5A48-977C-E90B013EF9A4}" sibTransId="{090AC37F-75E6-934B-A62B-C2D7E7C56825}"/>
    <dgm:cxn modelId="{BA341B10-85BB-499D-9B0C-812A0A58D939}" srcId="{4CBF25E3-03B3-4323-8697-92E26C21D286}" destId="{0A133201-6BAC-4011-B3D0-0420D05B5ACB}" srcOrd="3" destOrd="0" parTransId="{7CA7FDC1-3132-40A3-8AFF-F51FB3948CD6}" sibTransId="{D0F3CAA4-3373-4687-A26D-6A1FA4C7850D}"/>
    <dgm:cxn modelId="{4924F910-3621-8145-BD36-AEF7DE51DA96}" type="presOf" srcId="{090AC37F-75E6-934B-A62B-C2D7E7C56825}" destId="{5D868A23-3B98-9349-A1ED-E5C658741145}" srcOrd="1" destOrd="0" presId="urn:microsoft.com/office/officeart/2005/8/layout/process2"/>
    <dgm:cxn modelId="{1E2A8514-8A73-3646-9A13-EE887F56C112}" type="presOf" srcId="{0A133201-6BAC-4011-B3D0-0420D05B5ACB}" destId="{FCDB3912-8518-934E-B551-51821C587CED}" srcOrd="0" destOrd="0" presId="urn:microsoft.com/office/officeart/2005/8/layout/process2"/>
    <dgm:cxn modelId="{0BC2041E-69FB-C04D-9B12-9B7F443A5022}" type="presOf" srcId="{AC169807-2398-4581-88B4-F8660B860638}" destId="{34E9299A-DDC9-A949-9A36-1169CF659AC1}" srcOrd="1" destOrd="0" presId="urn:microsoft.com/office/officeart/2005/8/layout/process2"/>
    <dgm:cxn modelId="{C9287323-0819-470E-90EF-F856A742ED75}" srcId="{4CBF25E3-03B3-4323-8697-92E26C21D286}" destId="{BE445665-C587-45AE-9169-52C581E51995}" srcOrd="2" destOrd="0" parTransId="{2A45037F-0A9C-4740-8DEA-BC1C58F224C3}" sibTransId="{AC169807-2398-4581-88B4-F8660B860638}"/>
    <dgm:cxn modelId="{BE01032F-3C1B-AC47-A003-DDD3AD7CE945}" type="presOf" srcId="{B9DFFB8F-CF42-4D08-8B49-13AF2D649E51}" destId="{B641C274-0A23-1D4E-A4D2-BF54A1E02B74}" srcOrd="0" destOrd="0" presId="urn:microsoft.com/office/officeart/2005/8/layout/process2"/>
    <dgm:cxn modelId="{DF502B45-6287-4FB1-A33F-F856ADBF42A9}" srcId="{4CBF25E3-03B3-4323-8697-92E26C21D286}" destId="{A38DBB5B-48D6-46AB-988E-6AEC1845AA2E}" srcOrd="1" destOrd="0" parTransId="{81A8A22F-29C2-4711-AFED-8DF8E26FFA9C}" sibTransId="{5243C794-257D-4C68-8754-6521138CB5D4}"/>
    <dgm:cxn modelId="{57152051-250D-504D-B9E6-4A26CF64EA98}" type="presOf" srcId="{5243C794-257D-4C68-8754-6521138CB5D4}" destId="{881D5EE3-4735-FB47-AD7D-4AC30621DA75}" srcOrd="1" destOrd="0" presId="urn:microsoft.com/office/officeart/2005/8/layout/process2"/>
    <dgm:cxn modelId="{EA61D077-2957-4AA5-B9FA-0CA309C2874C}" srcId="{4CBF25E3-03B3-4323-8697-92E26C21D286}" destId="{2EAB78C6-5BCD-4BA2-805E-FD5145D071D2}" srcOrd="7" destOrd="0" parTransId="{F1A7A9CA-2FDC-4E2A-BB8E-26B87A388CC4}" sibTransId="{A5E3E8BE-66D6-4757-8221-8E4958C418E1}"/>
    <dgm:cxn modelId="{AD54657F-C6FF-484E-824F-7C493B5EF557}" srcId="{4CBF25E3-03B3-4323-8697-92E26C21D286}" destId="{9B15D279-81CF-4BA2-B6ED-FF4F4280EA3F}" srcOrd="0" destOrd="0" parTransId="{ECD24E27-F902-457B-B9EA-5C4FA9511C3B}" sibTransId="{2F8B9CC4-AD82-40E2-B10B-AE7FE15F6BF8}"/>
    <dgm:cxn modelId="{C0598582-D0F0-4F4F-843B-A7B628CA9261}" type="presOf" srcId="{BE22FB88-188B-4A80-B0B8-2B507846BD5B}" destId="{CF5C0AE4-CC61-AF44-B453-0E9526B8B7F9}" srcOrd="0" destOrd="0" presId="urn:microsoft.com/office/officeart/2005/8/layout/process2"/>
    <dgm:cxn modelId="{361A6F83-4E76-DE41-B33A-1879058B72B8}" type="presOf" srcId="{192252D4-281C-40F3-A9D7-4D3FE7EB8659}" destId="{90B63101-E07C-4645-BDBC-21EB847A9C72}" srcOrd="1" destOrd="0" presId="urn:microsoft.com/office/officeart/2005/8/layout/process2"/>
    <dgm:cxn modelId="{42702D86-6BE2-E945-BCF5-230DB0799E19}" type="presOf" srcId="{D0F3CAA4-3373-4687-A26D-6A1FA4C7850D}" destId="{20758418-EF1B-0F43-988D-2A74591CE0E3}" srcOrd="0" destOrd="0" presId="urn:microsoft.com/office/officeart/2005/8/layout/process2"/>
    <dgm:cxn modelId="{2833288E-01B7-544C-B29C-09988F5FD588}" type="presOf" srcId="{090AC37F-75E6-934B-A62B-C2D7E7C56825}" destId="{130EB345-5656-FB4F-8612-5F15F993C6B5}" srcOrd="0" destOrd="0" presId="urn:microsoft.com/office/officeart/2005/8/layout/process2"/>
    <dgm:cxn modelId="{8C0D5695-3E7D-0A4E-BCDC-C544BBFEB9F4}" type="presOf" srcId="{D0F3CAA4-3373-4687-A26D-6A1FA4C7850D}" destId="{38F96BA6-DF86-9E4F-87C4-7AECA3E74EA0}" srcOrd="1" destOrd="0" presId="urn:microsoft.com/office/officeart/2005/8/layout/process2"/>
    <dgm:cxn modelId="{89CA07A1-1F96-4DC6-ADD3-20A55E3ADB3B}" srcId="{4CBF25E3-03B3-4323-8697-92E26C21D286}" destId="{B9DFFB8F-CF42-4D08-8B49-13AF2D649E51}" srcOrd="6" destOrd="0" parTransId="{34D8D20E-77AB-4530-A743-695CD498F626}" sibTransId="{192252D4-281C-40F3-A9D7-4D3FE7EB8659}"/>
    <dgm:cxn modelId="{4296B7A1-28D0-FA43-B6EC-CEFAA8E5CF5F}" type="presOf" srcId="{A52AA3FD-ED73-704B-9F8C-548F16450E6E}" destId="{06D89A11-9FEF-404A-BADD-DFBA89646006}" srcOrd="0" destOrd="0" presId="urn:microsoft.com/office/officeart/2005/8/layout/process2"/>
    <dgm:cxn modelId="{677502A6-3F18-474D-A5D4-E480861F38C0}" type="presOf" srcId="{2EAB78C6-5BCD-4BA2-805E-FD5145D071D2}" destId="{9137A589-8E4B-7749-A34C-C0E08B3BAA92}" srcOrd="0" destOrd="0" presId="urn:microsoft.com/office/officeart/2005/8/layout/process2"/>
    <dgm:cxn modelId="{5EE8AAAE-98C5-6C41-8BB8-BFEC2527F2CF}" type="presOf" srcId="{8F69A172-4B3B-4749-98BD-23831D749B1E}" destId="{9E3F9961-568F-2E4D-8AFA-FA2983111877}" srcOrd="1" destOrd="0" presId="urn:microsoft.com/office/officeart/2005/8/layout/process2"/>
    <dgm:cxn modelId="{9BAAEFB0-1C4B-46F9-9953-75FE55060053}" srcId="{4CBF25E3-03B3-4323-8697-92E26C21D286}" destId="{BE22FB88-188B-4A80-B0B8-2B507846BD5B}" srcOrd="5" destOrd="0" parTransId="{9CCCEDDD-802F-449E-A7DC-ED131BA2276F}" sibTransId="{8F69A172-4B3B-4749-98BD-23831D749B1E}"/>
    <dgm:cxn modelId="{2A300FB4-13F7-2C4E-AE1C-CD52CC32241F}" type="presOf" srcId="{8F69A172-4B3B-4749-98BD-23831D749B1E}" destId="{B329D619-001A-854D-A7A7-40E8E04FAC3A}" srcOrd="0" destOrd="0" presId="urn:microsoft.com/office/officeart/2005/8/layout/process2"/>
    <dgm:cxn modelId="{43CA7DBA-F367-C146-AC87-5C2ED060ECB5}" type="presOf" srcId="{2F8B9CC4-AD82-40E2-B10B-AE7FE15F6BF8}" destId="{7343B20F-FBF0-5F48-8ABD-1B9B6F037C62}" srcOrd="0" destOrd="0" presId="urn:microsoft.com/office/officeart/2005/8/layout/process2"/>
    <dgm:cxn modelId="{06125AC0-3C0F-9149-A5B1-ADF50DB67AB8}" type="presOf" srcId="{AC169807-2398-4581-88B4-F8660B860638}" destId="{56036F70-4E48-0E43-8262-D4BCCA702342}" srcOrd="0" destOrd="0" presId="urn:microsoft.com/office/officeart/2005/8/layout/process2"/>
    <dgm:cxn modelId="{705B5BC1-E568-6D4E-9A0F-596ABF334CF7}" type="presOf" srcId="{2F8B9CC4-AD82-40E2-B10B-AE7FE15F6BF8}" destId="{7C443D32-5870-674C-858C-5E9EB92CAB6A}" srcOrd="1" destOrd="0" presId="urn:microsoft.com/office/officeart/2005/8/layout/process2"/>
    <dgm:cxn modelId="{8161EDC9-B499-F147-9BFB-DBCAE71C76AB}" type="presOf" srcId="{192252D4-281C-40F3-A9D7-4D3FE7EB8659}" destId="{1D2F5073-3A02-114F-9B0F-2B3CA315AE49}" srcOrd="0" destOrd="0" presId="urn:microsoft.com/office/officeart/2005/8/layout/process2"/>
    <dgm:cxn modelId="{8A7FC7D2-1C48-B44A-97EB-3C929466B1D7}" type="presOf" srcId="{9B15D279-81CF-4BA2-B6ED-FF4F4280EA3F}" destId="{02E5BA8D-38C6-334B-9743-B4F94DDD0549}" srcOrd="0" destOrd="0" presId="urn:microsoft.com/office/officeart/2005/8/layout/process2"/>
    <dgm:cxn modelId="{0B2C97EE-4078-7F4B-BDBD-9D340191F72A}" type="presOf" srcId="{4CBF25E3-03B3-4323-8697-92E26C21D286}" destId="{7A181D8E-8B74-8244-92D4-2F71F4C42BBD}" srcOrd="0" destOrd="0" presId="urn:microsoft.com/office/officeart/2005/8/layout/process2"/>
    <dgm:cxn modelId="{8D9EF0EE-2D1B-E04F-B88F-95B01EF2DDC8}" type="presOf" srcId="{5243C794-257D-4C68-8754-6521138CB5D4}" destId="{F7735C41-2C9D-BF4F-9712-EAA834DB9FDA}" srcOrd="0" destOrd="0" presId="urn:microsoft.com/office/officeart/2005/8/layout/process2"/>
    <dgm:cxn modelId="{325A69F3-A09B-554C-A975-27094522EDD9}" type="presOf" srcId="{A38DBB5B-48D6-46AB-988E-6AEC1845AA2E}" destId="{18260923-A84B-1F44-BBB3-B9EA79ADCECA}" srcOrd="0" destOrd="0" presId="urn:microsoft.com/office/officeart/2005/8/layout/process2"/>
    <dgm:cxn modelId="{B8BC01FA-8623-F34E-AF50-B1AD03F6E2FB}" type="presOf" srcId="{BE445665-C587-45AE-9169-52C581E51995}" destId="{6FA3DC91-4B43-1D40-89CC-1C9D326F08D5}" srcOrd="0" destOrd="0" presId="urn:microsoft.com/office/officeart/2005/8/layout/process2"/>
    <dgm:cxn modelId="{E681425E-1E66-D947-AA84-E91CB5D423C6}" type="presParOf" srcId="{7A181D8E-8B74-8244-92D4-2F71F4C42BBD}" destId="{02E5BA8D-38C6-334B-9743-B4F94DDD0549}" srcOrd="0" destOrd="0" presId="urn:microsoft.com/office/officeart/2005/8/layout/process2"/>
    <dgm:cxn modelId="{D0BC9768-2D80-8E43-98CF-8564FC396511}" type="presParOf" srcId="{7A181D8E-8B74-8244-92D4-2F71F4C42BBD}" destId="{7343B20F-FBF0-5F48-8ABD-1B9B6F037C62}" srcOrd="1" destOrd="0" presId="urn:microsoft.com/office/officeart/2005/8/layout/process2"/>
    <dgm:cxn modelId="{2EE513B6-FD1A-2245-BF68-1DCE31FC7854}" type="presParOf" srcId="{7343B20F-FBF0-5F48-8ABD-1B9B6F037C62}" destId="{7C443D32-5870-674C-858C-5E9EB92CAB6A}" srcOrd="0" destOrd="0" presId="urn:microsoft.com/office/officeart/2005/8/layout/process2"/>
    <dgm:cxn modelId="{6A543213-0346-3546-ADDD-67F6450C62CF}" type="presParOf" srcId="{7A181D8E-8B74-8244-92D4-2F71F4C42BBD}" destId="{18260923-A84B-1F44-BBB3-B9EA79ADCECA}" srcOrd="2" destOrd="0" presId="urn:microsoft.com/office/officeart/2005/8/layout/process2"/>
    <dgm:cxn modelId="{C4A777A3-8370-CB46-95B8-3DD5B1217E69}" type="presParOf" srcId="{7A181D8E-8B74-8244-92D4-2F71F4C42BBD}" destId="{F7735C41-2C9D-BF4F-9712-EAA834DB9FDA}" srcOrd="3" destOrd="0" presId="urn:microsoft.com/office/officeart/2005/8/layout/process2"/>
    <dgm:cxn modelId="{B8BBD7F2-1178-5046-BE4D-26EF0BC6CF4C}" type="presParOf" srcId="{F7735C41-2C9D-BF4F-9712-EAA834DB9FDA}" destId="{881D5EE3-4735-FB47-AD7D-4AC30621DA75}" srcOrd="0" destOrd="0" presId="urn:microsoft.com/office/officeart/2005/8/layout/process2"/>
    <dgm:cxn modelId="{D4DBE969-19D2-264C-A44D-26B1FEC26576}" type="presParOf" srcId="{7A181D8E-8B74-8244-92D4-2F71F4C42BBD}" destId="{6FA3DC91-4B43-1D40-89CC-1C9D326F08D5}" srcOrd="4" destOrd="0" presId="urn:microsoft.com/office/officeart/2005/8/layout/process2"/>
    <dgm:cxn modelId="{115A1675-519C-0248-B5F8-1D80D2C45551}" type="presParOf" srcId="{7A181D8E-8B74-8244-92D4-2F71F4C42BBD}" destId="{56036F70-4E48-0E43-8262-D4BCCA702342}" srcOrd="5" destOrd="0" presId="urn:microsoft.com/office/officeart/2005/8/layout/process2"/>
    <dgm:cxn modelId="{4161410A-D639-CF44-831B-AEF95FB38486}" type="presParOf" srcId="{56036F70-4E48-0E43-8262-D4BCCA702342}" destId="{34E9299A-DDC9-A949-9A36-1169CF659AC1}" srcOrd="0" destOrd="0" presId="urn:microsoft.com/office/officeart/2005/8/layout/process2"/>
    <dgm:cxn modelId="{860CBD29-600F-2049-9FF9-BBC6DE01EE92}" type="presParOf" srcId="{7A181D8E-8B74-8244-92D4-2F71F4C42BBD}" destId="{FCDB3912-8518-934E-B551-51821C587CED}" srcOrd="6" destOrd="0" presId="urn:microsoft.com/office/officeart/2005/8/layout/process2"/>
    <dgm:cxn modelId="{644BCCD6-145B-1945-94D7-739470AE9D0F}" type="presParOf" srcId="{7A181D8E-8B74-8244-92D4-2F71F4C42BBD}" destId="{20758418-EF1B-0F43-988D-2A74591CE0E3}" srcOrd="7" destOrd="0" presId="urn:microsoft.com/office/officeart/2005/8/layout/process2"/>
    <dgm:cxn modelId="{4004308A-71F2-F849-9E11-AC9A4094823D}" type="presParOf" srcId="{20758418-EF1B-0F43-988D-2A74591CE0E3}" destId="{38F96BA6-DF86-9E4F-87C4-7AECA3E74EA0}" srcOrd="0" destOrd="0" presId="urn:microsoft.com/office/officeart/2005/8/layout/process2"/>
    <dgm:cxn modelId="{89D6F04E-BDAA-D143-850E-43FEC8AF5920}" type="presParOf" srcId="{7A181D8E-8B74-8244-92D4-2F71F4C42BBD}" destId="{06D89A11-9FEF-404A-BADD-DFBA89646006}" srcOrd="8" destOrd="0" presId="urn:microsoft.com/office/officeart/2005/8/layout/process2"/>
    <dgm:cxn modelId="{559C24DB-CF5A-F74A-B9E0-73C6C4A89136}" type="presParOf" srcId="{7A181D8E-8B74-8244-92D4-2F71F4C42BBD}" destId="{130EB345-5656-FB4F-8612-5F15F993C6B5}" srcOrd="9" destOrd="0" presId="urn:microsoft.com/office/officeart/2005/8/layout/process2"/>
    <dgm:cxn modelId="{3C1FDCE7-210E-6D4E-9AFB-155949CB96B6}" type="presParOf" srcId="{130EB345-5656-FB4F-8612-5F15F993C6B5}" destId="{5D868A23-3B98-9349-A1ED-E5C658741145}" srcOrd="0" destOrd="0" presId="urn:microsoft.com/office/officeart/2005/8/layout/process2"/>
    <dgm:cxn modelId="{919AD3F9-E0A6-EA44-BE10-6A8DEBD89206}" type="presParOf" srcId="{7A181D8E-8B74-8244-92D4-2F71F4C42BBD}" destId="{CF5C0AE4-CC61-AF44-B453-0E9526B8B7F9}" srcOrd="10" destOrd="0" presId="urn:microsoft.com/office/officeart/2005/8/layout/process2"/>
    <dgm:cxn modelId="{12248568-9F82-B44A-8EB1-9B8D35B1D7B0}" type="presParOf" srcId="{7A181D8E-8B74-8244-92D4-2F71F4C42BBD}" destId="{B329D619-001A-854D-A7A7-40E8E04FAC3A}" srcOrd="11" destOrd="0" presId="urn:microsoft.com/office/officeart/2005/8/layout/process2"/>
    <dgm:cxn modelId="{C166E55A-4F4C-AE47-A777-C3CC0322FDB1}" type="presParOf" srcId="{B329D619-001A-854D-A7A7-40E8E04FAC3A}" destId="{9E3F9961-568F-2E4D-8AFA-FA2983111877}" srcOrd="0" destOrd="0" presId="urn:microsoft.com/office/officeart/2005/8/layout/process2"/>
    <dgm:cxn modelId="{80CBAA34-94A8-F048-A5A8-A5414C3B2899}" type="presParOf" srcId="{7A181D8E-8B74-8244-92D4-2F71F4C42BBD}" destId="{B641C274-0A23-1D4E-A4D2-BF54A1E02B74}" srcOrd="12" destOrd="0" presId="urn:microsoft.com/office/officeart/2005/8/layout/process2"/>
    <dgm:cxn modelId="{B6F467BF-1EFE-164F-BF13-4671002915C2}" type="presParOf" srcId="{7A181D8E-8B74-8244-92D4-2F71F4C42BBD}" destId="{1D2F5073-3A02-114F-9B0F-2B3CA315AE49}" srcOrd="13" destOrd="0" presId="urn:microsoft.com/office/officeart/2005/8/layout/process2"/>
    <dgm:cxn modelId="{84DEE28E-3828-6A41-8B92-2EB14CBDC405}" type="presParOf" srcId="{1D2F5073-3A02-114F-9B0F-2B3CA315AE49}" destId="{90B63101-E07C-4645-BDBC-21EB847A9C72}" srcOrd="0" destOrd="0" presId="urn:microsoft.com/office/officeart/2005/8/layout/process2"/>
    <dgm:cxn modelId="{CC730250-61E3-7746-8CB7-FB032E3BA56D}" type="presParOf" srcId="{7A181D8E-8B74-8244-92D4-2F71F4C42BBD}" destId="{9137A589-8E4B-7749-A34C-C0E08B3BAA92}"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D3761D-D4EC-48E8-B27F-81ABF0274E5C}"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16E816D9-F202-43B4-8F8B-1CB99DD9C3AC}">
      <dgm:prSet/>
      <dgm:spPr/>
      <dgm:t>
        <a:bodyPr/>
        <a:lstStyle/>
        <a:p>
          <a:r>
            <a:rPr lang="en-US"/>
            <a:t>1. in xCode go to Product -&gt; Archive -&gt; wait for building -&gt; Deploy (you will receive an error)</a:t>
          </a:r>
        </a:p>
      </dgm:t>
    </dgm:pt>
    <dgm:pt modelId="{580767D9-512B-47AF-861B-F9CBEA0F970F}" type="parTrans" cxnId="{2ADFF04D-6275-40B6-8B3E-A822F27CB9D2}">
      <dgm:prSet/>
      <dgm:spPr/>
      <dgm:t>
        <a:bodyPr/>
        <a:lstStyle/>
        <a:p>
          <a:endParaRPr lang="en-US"/>
        </a:p>
      </dgm:t>
    </dgm:pt>
    <dgm:pt modelId="{FBD616A2-900A-43EF-94B7-ED11E64B4B44}" type="sibTrans" cxnId="{2ADFF04D-6275-40B6-8B3E-A822F27CB9D2}">
      <dgm:prSet phldrT="1" phldr="0"/>
      <dgm:spPr/>
      <dgm:t>
        <a:bodyPr/>
        <a:lstStyle/>
        <a:p>
          <a:r>
            <a:rPr lang="en-US"/>
            <a:t>1</a:t>
          </a:r>
        </a:p>
      </dgm:t>
    </dgm:pt>
    <dgm:pt modelId="{C3CFF6E3-B299-4567-9EEA-B5E370684916}">
      <dgm:prSet/>
      <dgm:spPr/>
      <dgm:t>
        <a:bodyPr/>
        <a:lstStyle/>
        <a:p>
          <a:r>
            <a:rPr lang="en-US"/>
            <a:t>2. Go to developer.apple.com -&gt; Create signing for your app by package name</a:t>
          </a:r>
        </a:p>
      </dgm:t>
    </dgm:pt>
    <dgm:pt modelId="{A3695408-8CD5-4142-9620-09240FE7F05C}" type="parTrans" cxnId="{FB13CAA1-67B9-4059-BBCD-C2CA3F7774ED}">
      <dgm:prSet/>
      <dgm:spPr/>
      <dgm:t>
        <a:bodyPr/>
        <a:lstStyle/>
        <a:p>
          <a:endParaRPr lang="en-US"/>
        </a:p>
      </dgm:t>
    </dgm:pt>
    <dgm:pt modelId="{BD73D3BA-191B-43BB-B45B-9B41B667609F}" type="sibTrans" cxnId="{FB13CAA1-67B9-4059-BBCD-C2CA3F7774ED}">
      <dgm:prSet phldrT="2" phldr="0"/>
      <dgm:spPr/>
      <dgm:t>
        <a:bodyPr/>
        <a:lstStyle/>
        <a:p>
          <a:r>
            <a:rPr lang="en-US"/>
            <a:t>2</a:t>
          </a:r>
        </a:p>
      </dgm:t>
    </dgm:pt>
    <dgm:pt modelId="{9A4E8DFB-1093-4503-8BE1-8642E3A37F57}">
      <dgm:prSet/>
      <dgm:spPr/>
      <dgm:t>
        <a:bodyPr/>
        <a:lstStyle/>
        <a:p>
          <a:r>
            <a:rPr lang="en-US"/>
            <a:t>3. Go to App Store Connect -&gt; Add App to your App portfolio</a:t>
          </a:r>
        </a:p>
      </dgm:t>
    </dgm:pt>
    <dgm:pt modelId="{88512C60-5A75-4162-A3C2-36EA5C1C9F7B}" type="parTrans" cxnId="{A5475797-71D3-43BF-BFA0-41A5872E6EA5}">
      <dgm:prSet/>
      <dgm:spPr/>
      <dgm:t>
        <a:bodyPr/>
        <a:lstStyle/>
        <a:p>
          <a:endParaRPr lang="en-US"/>
        </a:p>
      </dgm:t>
    </dgm:pt>
    <dgm:pt modelId="{6E72A7AA-E2E8-40EC-B8E5-49F2DCAF5E09}" type="sibTrans" cxnId="{A5475797-71D3-43BF-BFA0-41A5872E6EA5}">
      <dgm:prSet phldrT="3" phldr="0"/>
      <dgm:spPr/>
      <dgm:t>
        <a:bodyPr/>
        <a:lstStyle/>
        <a:p>
          <a:r>
            <a:rPr lang="en-US"/>
            <a:t>3</a:t>
          </a:r>
        </a:p>
      </dgm:t>
    </dgm:pt>
    <dgm:pt modelId="{CF2F7090-7F9E-4483-B975-D921FC40C4F0}">
      <dgm:prSet/>
      <dgm:spPr/>
      <dgm:t>
        <a:bodyPr/>
        <a:lstStyle/>
        <a:p>
          <a:r>
            <a:rPr lang="en-US"/>
            <a:t>4. Make sure that you have added an App icon – otherwise App Store Connect disables your build.</a:t>
          </a:r>
        </a:p>
      </dgm:t>
    </dgm:pt>
    <dgm:pt modelId="{845551E5-0431-4C18-A44E-452F21C5BF26}" type="parTrans" cxnId="{73ECFB4C-34C2-4308-B15A-9FB7BBDD8C4C}">
      <dgm:prSet/>
      <dgm:spPr/>
      <dgm:t>
        <a:bodyPr/>
        <a:lstStyle/>
        <a:p>
          <a:endParaRPr lang="en-US"/>
        </a:p>
      </dgm:t>
    </dgm:pt>
    <dgm:pt modelId="{88D75B5B-A600-4832-A870-F33E6A65267F}" type="sibTrans" cxnId="{73ECFB4C-34C2-4308-B15A-9FB7BBDD8C4C}">
      <dgm:prSet phldrT="4" phldr="0"/>
      <dgm:spPr/>
      <dgm:t>
        <a:bodyPr/>
        <a:lstStyle/>
        <a:p>
          <a:r>
            <a:rPr lang="en-US"/>
            <a:t>4</a:t>
          </a:r>
        </a:p>
      </dgm:t>
    </dgm:pt>
    <dgm:pt modelId="{868BAAF3-16F2-49F7-97A7-14B138D8A8F0}">
      <dgm:prSet/>
      <dgm:spPr/>
      <dgm:t>
        <a:bodyPr/>
        <a:lstStyle/>
        <a:p>
          <a:r>
            <a:rPr lang="en-US"/>
            <a:t>5. Repeat step 1, but it will work now</a:t>
          </a:r>
        </a:p>
      </dgm:t>
    </dgm:pt>
    <dgm:pt modelId="{F999EF6B-1DA8-4A71-BDFC-9347FABA0215}" type="parTrans" cxnId="{456E3468-2BAA-4D92-985F-8BDC0E27421F}">
      <dgm:prSet/>
      <dgm:spPr/>
      <dgm:t>
        <a:bodyPr/>
        <a:lstStyle/>
        <a:p>
          <a:endParaRPr lang="en-US"/>
        </a:p>
      </dgm:t>
    </dgm:pt>
    <dgm:pt modelId="{D2DDA5FC-C001-47BA-AC47-4D1F432FF1D7}" type="sibTrans" cxnId="{456E3468-2BAA-4D92-985F-8BDC0E27421F}">
      <dgm:prSet phldrT="5" phldr="0"/>
      <dgm:spPr/>
      <dgm:t>
        <a:bodyPr/>
        <a:lstStyle/>
        <a:p>
          <a:r>
            <a:rPr lang="en-US"/>
            <a:t>5</a:t>
          </a:r>
        </a:p>
      </dgm:t>
    </dgm:pt>
    <dgm:pt modelId="{599AEE6E-9A2C-47A9-AD99-94EB06713CFA}">
      <dgm:prSet/>
      <dgm:spPr/>
      <dgm:t>
        <a:bodyPr/>
        <a:lstStyle/>
        <a:p>
          <a:r>
            <a:rPr lang="en-US"/>
            <a:t>6. Go to App Store Connect -&gt; Send required information about your app to apple -&gt; Internal testing is allowed</a:t>
          </a:r>
        </a:p>
      </dgm:t>
    </dgm:pt>
    <dgm:pt modelId="{420704B2-7909-47CB-AA98-96C8E412B19F}" type="parTrans" cxnId="{8A694660-7127-49C9-B4FE-F42994339E61}">
      <dgm:prSet/>
      <dgm:spPr/>
      <dgm:t>
        <a:bodyPr/>
        <a:lstStyle/>
        <a:p>
          <a:endParaRPr lang="en-US"/>
        </a:p>
      </dgm:t>
    </dgm:pt>
    <dgm:pt modelId="{D2A159C1-2839-44E8-B6E2-08C5010AAE71}" type="sibTrans" cxnId="{8A694660-7127-49C9-B4FE-F42994339E61}">
      <dgm:prSet phldrT="6" phldr="0"/>
      <dgm:spPr/>
      <dgm:t>
        <a:bodyPr/>
        <a:lstStyle/>
        <a:p>
          <a:r>
            <a:rPr lang="en-US"/>
            <a:t>6</a:t>
          </a:r>
        </a:p>
      </dgm:t>
    </dgm:pt>
    <dgm:pt modelId="{FC0DA8D5-29BA-4326-BD43-BDAE1A445985}">
      <dgm:prSet/>
      <dgm:spPr/>
      <dgm:t>
        <a:bodyPr/>
        <a:lstStyle/>
        <a:p>
          <a:r>
            <a:rPr lang="en-US"/>
            <a:t>7. Your internal testers (your co-workers) will receive an Push Notification on their mobile</a:t>
          </a:r>
        </a:p>
      </dgm:t>
    </dgm:pt>
    <dgm:pt modelId="{9E35933E-02D4-4DA3-B60B-B79874EEE5F5}" type="parTrans" cxnId="{1AD2C98B-4C29-4237-8DBA-1DC112E1CE82}">
      <dgm:prSet/>
      <dgm:spPr/>
      <dgm:t>
        <a:bodyPr/>
        <a:lstStyle/>
        <a:p>
          <a:endParaRPr lang="en-US"/>
        </a:p>
      </dgm:t>
    </dgm:pt>
    <dgm:pt modelId="{44706826-569E-4367-9973-7C457AE481F1}" type="sibTrans" cxnId="{1AD2C98B-4C29-4237-8DBA-1DC112E1CE82}">
      <dgm:prSet phldrT="7" phldr="0"/>
      <dgm:spPr/>
      <dgm:t>
        <a:bodyPr/>
        <a:lstStyle/>
        <a:p>
          <a:r>
            <a:rPr lang="en-US"/>
            <a:t>7</a:t>
          </a:r>
        </a:p>
      </dgm:t>
    </dgm:pt>
    <dgm:pt modelId="{E9CCFA7D-EFEA-4CE7-B2E4-415FBCA449E7}">
      <dgm:prSet/>
      <dgm:spPr/>
      <dgm:t>
        <a:bodyPr/>
        <a:lstStyle/>
        <a:p>
          <a:r>
            <a:rPr lang="en-US"/>
            <a:t>8. After (1-2 weeks) Apple will review your app: afterwards you’ll be able to test with external alpha / beta testers</a:t>
          </a:r>
        </a:p>
      </dgm:t>
    </dgm:pt>
    <dgm:pt modelId="{D17D5589-AC3F-477F-8EBF-C1C67C9834A0}" type="parTrans" cxnId="{41419163-95AA-4F45-BBB2-11F4952C2C27}">
      <dgm:prSet/>
      <dgm:spPr/>
      <dgm:t>
        <a:bodyPr/>
        <a:lstStyle/>
        <a:p>
          <a:endParaRPr lang="en-US"/>
        </a:p>
      </dgm:t>
    </dgm:pt>
    <dgm:pt modelId="{51414138-A9D4-423B-98C5-85A52D7D1C82}" type="sibTrans" cxnId="{41419163-95AA-4F45-BBB2-11F4952C2C27}">
      <dgm:prSet phldrT="8" phldr="0"/>
      <dgm:spPr/>
      <dgm:t>
        <a:bodyPr/>
        <a:lstStyle/>
        <a:p>
          <a:r>
            <a:rPr lang="en-US"/>
            <a:t>8</a:t>
          </a:r>
        </a:p>
      </dgm:t>
    </dgm:pt>
    <dgm:pt modelId="{137FE524-CC21-C345-9EA5-B28EFCEDFF8B}" type="pres">
      <dgm:prSet presAssocID="{37D3761D-D4EC-48E8-B27F-81ABF0274E5C}" presName="linearFlow" presStyleCnt="0">
        <dgm:presLayoutVars>
          <dgm:dir/>
          <dgm:animLvl val="lvl"/>
          <dgm:resizeHandles val="exact"/>
        </dgm:presLayoutVars>
      </dgm:prSet>
      <dgm:spPr/>
    </dgm:pt>
    <dgm:pt modelId="{D4787D77-00B5-BF4E-B758-B010630E7F4F}" type="pres">
      <dgm:prSet presAssocID="{16E816D9-F202-43B4-8F8B-1CB99DD9C3AC}" presName="compositeNode" presStyleCnt="0"/>
      <dgm:spPr/>
    </dgm:pt>
    <dgm:pt modelId="{015587B5-0F85-EE40-B564-6B99FCEF420B}" type="pres">
      <dgm:prSet presAssocID="{16E816D9-F202-43B4-8F8B-1CB99DD9C3AC}" presName="parTx" presStyleLbl="node1" presStyleIdx="0" presStyleCnt="0">
        <dgm:presLayoutVars>
          <dgm:chMax val="0"/>
          <dgm:chPref val="0"/>
          <dgm:bulletEnabled val="1"/>
        </dgm:presLayoutVars>
      </dgm:prSet>
      <dgm:spPr/>
    </dgm:pt>
    <dgm:pt modelId="{3BBE5312-70A9-8945-84B3-C340216D7FC7}" type="pres">
      <dgm:prSet presAssocID="{16E816D9-F202-43B4-8F8B-1CB99DD9C3AC}" presName="parSh" presStyleCnt="0"/>
      <dgm:spPr/>
    </dgm:pt>
    <dgm:pt modelId="{A6C0888D-E22F-F947-B4AA-BD461FB05563}" type="pres">
      <dgm:prSet presAssocID="{16E816D9-F202-43B4-8F8B-1CB99DD9C3AC}" presName="lineNode" presStyleLbl="alignAccFollowNode1" presStyleIdx="0" presStyleCnt="24"/>
      <dgm:spPr/>
    </dgm:pt>
    <dgm:pt modelId="{FB8DE917-E590-1F49-BBE4-C9ABE0F512D0}" type="pres">
      <dgm:prSet presAssocID="{16E816D9-F202-43B4-8F8B-1CB99DD9C3AC}" presName="lineArrowNode" presStyleLbl="alignAccFollowNode1" presStyleIdx="1" presStyleCnt="24"/>
      <dgm:spPr/>
    </dgm:pt>
    <dgm:pt modelId="{B45C007C-C7EA-5746-A717-912DD1DDEAB3}" type="pres">
      <dgm:prSet presAssocID="{FBD616A2-900A-43EF-94B7-ED11E64B4B44}" presName="sibTransNodeCircle" presStyleLbl="alignNode1" presStyleIdx="0" presStyleCnt="8">
        <dgm:presLayoutVars>
          <dgm:chMax val="0"/>
          <dgm:bulletEnabled/>
        </dgm:presLayoutVars>
      </dgm:prSet>
      <dgm:spPr/>
    </dgm:pt>
    <dgm:pt modelId="{280B71E5-A709-894D-87D1-50C787DA460F}" type="pres">
      <dgm:prSet presAssocID="{FBD616A2-900A-43EF-94B7-ED11E64B4B44}" presName="spacerBetweenCircleAndCallout" presStyleCnt="0">
        <dgm:presLayoutVars/>
      </dgm:prSet>
      <dgm:spPr/>
    </dgm:pt>
    <dgm:pt modelId="{373DC9E5-636E-9344-B3AB-8651974AD1CC}" type="pres">
      <dgm:prSet presAssocID="{16E816D9-F202-43B4-8F8B-1CB99DD9C3AC}" presName="nodeText" presStyleLbl="alignAccFollowNode1" presStyleIdx="2" presStyleCnt="24">
        <dgm:presLayoutVars>
          <dgm:bulletEnabled val="1"/>
        </dgm:presLayoutVars>
      </dgm:prSet>
      <dgm:spPr/>
    </dgm:pt>
    <dgm:pt modelId="{FB46A288-5688-4043-8F44-166C9C16DF5E}" type="pres">
      <dgm:prSet presAssocID="{FBD616A2-900A-43EF-94B7-ED11E64B4B44}" presName="sibTransComposite" presStyleCnt="0"/>
      <dgm:spPr/>
    </dgm:pt>
    <dgm:pt modelId="{AA89398B-AB51-9343-8A78-15370654A4CD}" type="pres">
      <dgm:prSet presAssocID="{C3CFF6E3-B299-4567-9EEA-B5E370684916}" presName="compositeNode" presStyleCnt="0"/>
      <dgm:spPr/>
    </dgm:pt>
    <dgm:pt modelId="{B419D12C-FE54-4F4D-BB7F-25B9E841522D}" type="pres">
      <dgm:prSet presAssocID="{C3CFF6E3-B299-4567-9EEA-B5E370684916}" presName="parTx" presStyleLbl="node1" presStyleIdx="0" presStyleCnt="0">
        <dgm:presLayoutVars>
          <dgm:chMax val="0"/>
          <dgm:chPref val="0"/>
          <dgm:bulletEnabled val="1"/>
        </dgm:presLayoutVars>
      </dgm:prSet>
      <dgm:spPr/>
    </dgm:pt>
    <dgm:pt modelId="{5771737A-1168-4D46-ADA8-53D149C17B77}" type="pres">
      <dgm:prSet presAssocID="{C3CFF6E3-B299-4567-9EEA-B5E370684916}" presName="parSh" presStyleCnt="0"/>
      <dgm:spPr/>
    </dgm:pt>
    <dgm:pt modelId="{30051039-4786-4744-A112-90FE51D9DD09}" type="pres">
      <dgm:prSet presAssocID="{C3CFF6E3-B299-4567-9EEA-B5E370684916}" presName="lineNode" presStyleLbl="alignAccFollowNode1" presStyleIdx="3" presStyleCnt="24"/>
      <dgm:spPr/>
    </dgm:pt>
    <dgm:pt modelId="{AC2D3F49-AF6C-D14B-A541-50AD5B2ACA20}" type="pres">
      <dgm:prSet presAssocID="{C3CFF6E3-B299-4567-9EEA-B5E370684916}" presName="lineArrowNode" presStyleLbl="alignAccFollowNode1" presStyleIdx="4" presStyleCnt="24"/>
      <dgm:spPr/>
    </dgm:pt>
    <dgm:pt modelId="{6CCF512F-35CF-6944-8245-0903759667E8}" type="pres">
      <dgm:prSet presAssocID="{BD73D3BA-191B-43BB-B45B-9B41B667609F}" presName="sibTransNodeCircle" presStyleLbl="alignNode1" presStyleIdx="1" presStyleCnt="8">
        <dgm:presLayoutVars>
          <dgm:chMax val="0"/>
          <dgm:bulletEnabled/>
        </dgm:presLayoutVars>
      </dgm:prSet>
      <dgm:spPr/>
    </dgm:pt>
    <dgm:pt modelId="{B7144BD8-10FA-3947-ADED-FFF3E4A86D83}" type="pres">
      <dgm:prSet presAssocID="{BD73D3BA-191B-43BB-B45B-9B41B667609F}" presName="spacerBetweenCircleAndCallout" presStyleCnt="0">
        <dgm:presLayoutVars/>
      </dgm:prSet>
      <dgm:spPr/>
    </dgm:pt>
    <dgm:pt modelId="{F282D25B-A988-484E-B2C0-875CB65B5BF8}" type="pres">
      <dgm:prSet presAssocID="{C3CFF6E3-B299-4567-9EEA-B5E370684916}" presName="nodeText" presStyleLbl="alignAccFollowNode1" presStyleIdx="5" presStyleCnt="24">
        <dgm:presLayoutVars>
          <dgm:bulletEnabled val="1"/>
        </dgm:presLayoutVars>
      </dgm:prSet>
      <dgm:spPr/>
    </dgm:pt>
    <dgm:pt modelId="{14B7EE73-A5D7-B541-8864-19AFDDA6CFA0}" type="pres">
      <dgm:prSet presAssocID="{BD73D3BA-191B-43BB-B45B-9B41B667609F}" presName="sibTransComposite" presStyleCnt="0"/>
      <dgm:spPr/>
    </dgm:pt>
    <dgm:pt modelId="{1F08A022-F376-4E4E-A2C0-DD609D64C0B2}" type="pres">
      <dgm:prSet presAssocID="{9A4E8DFB-1093-4503-8BE1-8642E3A37F57}" presName="compositeNode" presStyleCnt="0"/>
      <dgm:spPr/>
    </dgm:pt>
    <dgm:pt modelId="{EBB19B21-D7F3-D148-B725-EECDC1687382}" type="pres">
      <dgm:prSet presAssocID="{9A4E8DFB-1093-4503-8BE1-8642E3A37F57}" presName="parTx" presStyleLbl="node1" presStyleIdx="0" presStyleCnt="0">
        <dgm:presLayoutVars>
          <dgm:chMax val="0"/>
          <dgm:chPref val="0"/>
          <dgm:bulletEnabled val="1"/>
        </dgm:presLayoutVars>
      </dgm:prSet>
      <dgm:spPr/>
    </dgm:pt>
    <dgm:pt modelId="{85C60093-0A94-9347-8D43-1790C5F9430A}" type="pres">
      <dgm:prSet presAssocID="{9A4E8DFB-1093-4503-8BE1-8642E3A37F57}" presName="parSh" presStyleCnt="0"/>
      <dgm:spPr/>
    </dgm:pt>
    <dgm:pt modelId="{7961B571-395F-E648-B3BE-7881812A30EC}" type="pres">
      <dgm:prSet presAssocID="{9A4E8DFB-1093-4503-8BE1-8642E3A37F57}" presName="lineNode" presStyleLbl="alignAccFollowNode1" presStyleIdx="6" presStyleCnt="24"/>
      <dgm:spPr/>
    </dgm:pt>
    <dgm:pt modelId="{442D6277-94C1-544B-9806-A2351F2DD26E}" type="pres">
      <dgm:prSet presAssocID="{9A4E8DFB-1093-4503-8BE1-8642E3A37F57}" presName="lineArrowNode" presStyleLbl="alignAccFollowNode1" presStyleIdx="7" presStyleCnt="24"/>
      <dgm:spPr/>
    </dgm:pt>
    <dgm:pt modelId="{5E03F323-DCF1-DD41-98B6-81AB472DFDD3}" type="pres">
      <dgm:prSet presAssocID="{6E72A7AA-E2E8-40EC-B8E5-49F2DCAF5E09}" presName="sibTransNodeCircle" presStyleLbl="alignNode1" presStyleIdx="2" presStyleCnt="8">
        <dgm:presLayoutVars>
          <dgm:chMax val="0"/>
          <dgm:bulletEnabled/>
        </dgm:presLayoutVars>
      </dgm:prSet>
      <dgm:spPr/>
    </dgm:pt>
    <dgm:pt modelId="{C2FC236C-4F76-894C-BF8E-9F47F54DCFA3}" type="pres">
      <dgm:prSet presAssocID="{6E72A7AA-E2E8-40EC-B8E5-49F2DCAF5E09}" presName="spacerBetweenCircleAndCallout" presStyleCnt="0">
        <dgm:presLayoutVars/>
      </dgm:prSet>
      <dgm:spPr/>
    </dgm:pt>
    <dgm:pt modelId="{CAEB5888-CC02-6248-895A-4DFAF4AF6A7C}" type="pres">
      <dgm:prSet presAssocID="{9A4E8DFB-1093-4503-8BE1-8642E3A37F57}" presName="nodeText" presStyleLbl="alignAccFollowNode1" presStyleIdx="8" presStyleCnt="24">
        <dgm:presLayoutVars>
          <dgm:bulletEnabled val="1"/>
        </dgm:presLayoutVars>
      </dgm:prSet>
      <dgm:spPr/>
    </dgm:pt>
    <dgm:pt modelId="{6536A65F-9F4D-554F-A2F2-C1AFE447597D}" type="pres">
      <dgm:prSet presAssocID="{6E72A7AA-E2E8-40EC-B8E5-49F2DCAF5E09}" presName="sibTransComposite" presStyleCnt="0"/>
      <dgm:spPr/>
    </dgm:pt>
    <dgm:pt modelId="{1F972095-9BA8-4840-B0AE-4842D38F3921}" type="pres">
      <dgm:prSet presAssocID="{CF2F7090-7F9E-4483-B975-D921FC40C4F0}" presName="compositeNode" presStyleCnt="0"/>
      <dgm:spPr/>
    </dgm:pt>
    <dgm:pt modelId="{2C3FB6E5-7CAB-9E4F-B0E5-A09E9D7D4320}" type="pres">
      <dgm:prSet presAssocID="{CF2F7090-7F9E-4483-B975-D921FC40C4F0}" presName="parTx" presStyleLbl="node1" presStyleIdx="0" presStyleCnt="0">
        <dgm:presLayoutVars>
          <dgm:chMax val="0"/>
          <dgm:chPref val="0"/>
          <dgm:bulletEnabled val="1"/>
        </dgm:presLayoutVars>
      </dgm:prSet>
      <dgm:spPr/>
    </dgm:pt>
    <dgm:pt modelId="{CA56072B-7D61-024F-BB0F-75DC2C441F6A}" type="pres">
      <dgm:prSet presAssocID="{CF2F7090-7F9E-4483-B975-D921FC40C4F0}" presName="parSh" presStyleCnt="0"/>
      <dgm:spPr/>
    </dgm:pt>
    <dgm:pt modelId="{BC2BB72C-82DA-124E-A316-C6135C7FB6E3}" type="pres">
      <dgm:prSet presAssocID="{CF2F7090-7F9E-4483-B975-D921FC40C4F0}" presName="lineNode" presStyleLbl="alignAccFollowNode1" presStyleIdx="9" presStyleCnt="24"/>
      <dgm:spPr/>
    </dgm:pt>
    <dgm:pt modelId="{2FFA636A-FD58-8A45-9262-D2851554CDEF}" type="pres">
      <dgm:prSet presAssocID="{CF2F7090-7F9E-4483-B975-D921FC40C4F0}" presName="lineArrowNode" presStyleLbl="alignAccFollowNode1" presStyleIdx="10" presStyleCnt="24"/>
      <dgm:spPr/>
    </dgm:pt>
    <dgm:pt modelId="{EF6B3337-F34C-3E43-BB1C-81805D6B2F69}" type="pres">
      <dgm:prSet presAssocID="{88D75B5B-A600-4832-A870-F33E6A65267F}" presName="sibTransNodeCircle" presStyleLbl="alignNode1" presStyleIdx="3" presStyleCnt="8">
        <dgm:presLayoutVars>
          <dgm:chMax val="0"/>
          <dgm:bulletEnabled/>
        </dgm:presLayoutVars>
      </dgm:prSet>
      <dgm:spPr/>
    </dgm:pt>
    <dgm:pt modelId="{9124043B-33D0-B146-AF83-256B973B3EC7}" type="pres">
      <dgm:prSet presAssocID="{88D75B5B-A600-4832-A870-F33E6A65267F}" presName="spacerBetweenCircleAndCallout" presStyleCnt="0">
        <dgm:presLayoutVars/>
      </dgm:prSet>
      <dgm:spPr/>
    </dgm:pt>
    <dgm:pt modelId="{ADC5AA9D-9360-974D-B94F-E126E84EFE28}" type="pres">
      <dgm:prSet presAssocID="{CF2F7090-7F9E-4483-B975-D921FC40C4F0}" presName="nodeText" presStyleLbl="alignAccFollowNode1" presStyleIdx="11" presStyleCnt="24">
        <dgm:presLayoutVars>
          <dgm:bulletEnabled val="1"/>
        </dgm:presLayoutVars>
      </dgm:prSet>
      <dgm:spPr/>
    </dgm:pt>
    <dgm:pt modelId="{DB566244-8B7E-7E44-80B1-F4A19A8A1B82}" type="pres">
      <dgm:prSet presAssocID="{88D75B5B-A600-4832-A870-F33E6A65267F}" presName="sibTransComposite" presStyleCnt="0"/>
      <dgm:spPr/>
    </dgm:pt>
    <dgm:pt modelId="{1EED7821-25A3-9448-B6CB-813C4148EAF0}" type="pres">
      <dgm:prSet presAssocID="{868BAAF3-16F2-49F7-97A7-14B138D8A8F0}" presName="compositeNode" presStyleCnt="0"/>
      <dgm:spPr/>
    </dgm:pt>
    <dgm:pt modelId="{A6E53294-7AF3-1D4E-BBB8-45D40B865FB3}" type="pres">
      <dgm:prSet presAssocID="{868BAAF3-16F2-49F7-97A7-14B138D8A8F0}" presName="parTx" presStyleLbl="node1" presStyleIdx="0" presStyleCnt="0">
        <dgm:presLayoutVars>
          <dgm:chMax val="0"/>
          <dgm:chPref val="0"/>
          <dgm:bulletEnabled val="1"/>
        </dgm:presLayoutVars>
      </dgm:prSet>
      <dgm:spPr/>
    </dgm:pt>
    <dgm:pt modelId="{6C02CC4C-A775-E946-BFC0-16A667195F40}" type="pres">
      <dgm:prSet presAssocID="{868BAAF3-16F2-49F7-97A7-14B138D8A8F0}" presName="parSh" presStyleCnt="0"/>
      <dgm:spPr/>
    </dgm:pt>
    <dgm:pt modelId="{1AA15FDC-0AF1-B541-919D-C040F9320660}" type="pres">
      <dgm:prSet presAssocID="{868BAAF3-16F2-49F7-97A7-14B138D8A8F0}" presName="lineNode" presStyleLbl="alignAccFollowNode1" presStyleIdx="12" presStyleCnt="24"/>
      <dgm:spPr/>
    </dgm:pt>
    <dgm:pt modelId="{4929BA47-A4A5-5D46-A1CC-0729D6151FC4}" type="pres">
      <dgm:prSet presAssocID="{868BAAF3-16F2-49F7-97A7-14B138D8A8F0}" presName="lineArrowNode" presStyleLbl="alignAccFollowNode1" presStyleIdx="13" presStyleCnt="24"/>
      <dgm:spPr/>
    </dgm:pt>
    <dgm:pt modelId="{2F24FA13-5031-A644-B544-4DB2CC03C7F8}" type="pres">
      <dgm:prSet presAssocID="{D2DDA5FC-C001-47BA-AC47-4D1F432FF1D7}" presName="sibTransNodeCircle" presStyleLbl="alignNode1" presStyleIdx="4" presStyleCnt="8">
        <dgm:presLayoutVars>
          <dgm:chMax val="0"/>
          <dgm:bulletEnabled/>
        </dgm:presLayoutVars>
      </dgm:prSet>
      <dgm:spPr/>
    </dgm:pt>
    <dgm:pt modelId="{56C8A7DB-B06E-674D-A041-6A6B2E549978}" type="pres">
      <dgm:prSet presAssocID="{D2DDA5FC-C001-47BA-AC47-4D1F432FF1D7}" presName="spacerBetweenCircleAndCallout" presStyleCnt="0">
        <dgm:presLayoutVars/>
      </dgm:prSet>
      <dgm:spPr/>
    </dgm:pt>
    <dgm:pt modelId="{3B89C40E-289F-C54A-93CF-1AAE2E61D2A1}" type="pres">
      <dgm:prSet presAssocID="{868BAAF3-16F2-49F7-97A7-14B138D8A8F0}" presName="nodeText" presStyleLbl="alignAccFollowNode1" presStyleIdx="14" presStyleCnt="24">
        <dgm:presLayoutVars>
          <dgm:bulletEnabled val="1"/>
        </dgm:presLayoutVars>
      </dgm:prSet>
      <dgm:spPr/>
    </dgm:pt>
    <dgm:pt modelId="{4F718A30-19C7-2742-80EC-08ED60F1FF09}" type="pres">
      <dgm:prSet presAssocID="{D2DDA5FC-C001-47BA-AC47-4D1F432FF1D7}" presName="sibTransComposite" presStyleCnt="0"/>
      <dgm:spPr/>
    </dgm:pt>
    <dgm:pt modelId="{FFF08DAA-BD9D-D043-9431-A03FFA6D90E0}" type="pres">
      <dgm:prSet presAssocID="{599AEE6E-9A2C-47A9-AD99-94EB06713CFA}" presName="compositeNode" presStyleCnt="0"/>
      <dgm:spPr/>
    </dgm:pt>
    <dgm:pt modelId="{5AE4EF19-6CEF-4F44-B0D1-CCEA9CF3A68A}" type="pres">
      <dgm:prSet presAssocID="{599AEE6E-9A2C-47A9-AD99-94EB06713CFA}" presName="parTx" presStyleLbl="node1" presStyleIdx="0" presStyleCnt="0">
        <dgm:presLayoutVars>
          <dgm:chMax val="0"/>
          <dgm:chPref val="0"/>
          <dgm:bulletEnabled val="1"/>
        </dgm:presLayoutVars>
      </dgm:prSet>
      <dgm:spPr/>
    </dgm:pt>
    <dgm:pt modelId="{47107EF4-FFD0-FC49-83EE-907158E86395}" type="pres">
      <dgm:prSet presAssocID="{599AEE6E-9A2C-47A9-AD99-94EB06713CFA}" presName="parSh" presStyleCnt="0"/>
      <dgm:spPr/>
    </dgm:pt>
    <dgm:pt modelId="{D668CFBC-1187-8048-B3A1-AA691A69C0D4}" type="pres">
      <dgm:prSet presAssocID="{599AEE6E-9A2C-47A9-AD99-94EB06713CFA}" presName="lineNode" presStyleLbl="alignAccFollowNode1" presStyleIdx="15" presStyleCnt="24"/>
      <dgm:spPr/>
    </dgm:pt>
    <dgm:pt modelId="{EAC9EB0E-E1B8-3647-8A05-4F6B2A4D562A}" type="pres">
      <dgm:prSet presAssocID="{599AEE6E-9A2C-47A9-AD99-94EB06713CFA}" presName="lineArrowNode" presStyleLbl="alignAccFollowNode1" presStyleIdx="16" presStyleCnt="24"/>
      <dgm:spPr/>
    </dgm:pt>
    <dgm:pt modelId="{74954526-C022-7349-BFD5-10AC612A2F3F}" type="pres">
      <dgm:prSet presAssocID="{D2A159C1-2839-44E8-B6E2-08C5010AAE71}" presName="sibTransNodeCircle" presStyleLbl="alignNode1" presStyleIdx="5" presStyleCnt="8">
        <dgm:presLayoutVars>
          <dgm:chMax val="0"/>
          <dgm:bulletEnabled/>
        </dgm:presLayoutVars>
      </dgm:prSet>
      <dgm:spPr/>
    </dgm:pt>
    <dgm:pt modelId="{D09FDE4E-E75B-5243-B55A-63227AC9D0A8}" type="pres">
      <dgm:prSet presAssocID="{D2A159C1-2839-44E8-B6E2-08C5010AAE71}" presName="spacerBetweenCircleAndCallout" presStyleCnt="0">
        <dgm:presLayoutVars/>
      </dgm:prSet>
      <dgm:spPr/>
    </dgm:pt>
    <dgm:pt modelId="{17192CC0-D92B-414B-8BCC-B4E32F8ADA90}" type="pres">
      <dgm:prSet presAssocID="{599AEE6E-9A2C-47A9-AD99-94EB06713CFA}" presName="nodeText" presStyleLbl="alignAccFollowNode1" presStyleIdx="17" presStyleCnt="24">
        <dgm:presLayoutVars>
          <dgm:bulletEnabled val="1"/>
        </dgm:presLayoutVars>
      </dgm:prSet>
      <dgm:spPr/>
    </dgm:pt>
    <dgm:pt modelId="{1C7A40BC-83D2-8C4E-93E5-6C67583F2EA6}" type="pres">
      <dgm:prSet presAssocID="{D2A159C1-2839-44E8-B6E2-08C5010AAE71}" presName="sibTransComposite" presStyleCnt="0"/>
      <dgm:spPr/>
    </dgm:pt>
    <dgm:pt modelId="{E2F7F262-2688-6D47-822D-88552F558029}" type="pres">
      <dgm:prSet presAssocID="{FC0DA8D5-29BA-4326-BD43-BDAE1A445985}" presName="compositeNode" presStyleCnt="0"/>
      <dgm:spPr/>
    </dgm:pt>
    <dgm:pt modelId="{1A6207BA-A214-DA40-AC1E-186D0CBE6740}" type="pres">
      <dgm:prSet presAssocID="{FC0DA8D5-29BA-4326-BD43-BDAE1A445985}" presName="parTx" presStyleLbl="node1" presStyleIdx="0" presStyleCnt="0">
        <dgm:presLayoutVars>
          <dgm:chMax val="0"/>
          <dgm:chPref val="0"/>
          <dgm:bulletEnabled val="1"/>
        </dgm:presLayoutVars>
      </dgm:prSet>
      <dgm:spPr/>
    </dgm:pt>
    <dgm:pt modelId="{B5EFD5C9-3AEA-F94E-B422-F32213987A6F}" type="pres">
      <dgm:prSet presAssocID="{FC0DA8D5-29BA-4326-BD43-BDAE1A445985}" presName="parSh" presStyleCnt="0"/>
      <dgm:spPr/>
    </dgm:pt>
    <dgm:pt modelId="{89C9D8F6-CB59-2C42-9311-10F34D7744C1}" type="pres">
      <dgm:prSet presAssocID="{FC0DA8D5-29BA-4326-BD43-BDAE1A445985}" presName="lineNode" presStyleLbl="alignAccFollowNode1" presStyleIdx="18" presStyleCnt="24"/>
      <dgm:spPr/>
    </dgm:pt>
    <dgm:pt modelId="{FB18B279-785B-6248-B0C9-E754F57B8457}" type="pres">
      <dgm:prSet presAssocID="{FC0DA8D5-29BA-4326-BD43-BDAE1A445985}" presName="lineArrowNode" presStyleLbl="alignAccFollowNode1" presStyleIdx="19" presStyleCnt="24"/>
      <dgm:spPr/>
    </dgm:pt>
    <dgm:pt modelId="{2FE5589C-B19D-8646-9A61-BAF3E6C953CD}" type="pres">
      <dgm:prSet presAssocID="{44706826-569E-4367-9973-7C457AE481F1}" presName="sibTransNodeCircle" presStyleLbl="alignNode1" presStyleIdx="6" presStyleCnt="8">
        <dgm:presLayoutVars>
          <dgm:chMax val="0"/>
          <dgm:bulletEnabled/>
        </dgm:presLayoutVars>
      </dgm:prSet>
      <dgm:spPr/>
    </dgm:pt>
    <dgm:pt modelId="{0C80F4D3-A5AE-654F-9971-1F9A9E22E32B}" type="pres">
      <dgm:prSet presAssocID="{44706826-569E-4367-9973-7C457AE481F1}" presName="spacerBetweenCircleAndCallout" presStyleCnt="0">
        <dgm:presLayoutVars/>
      </dgm:prSet>
      <dgm:spPr/>
    </dgm:pt>
    <dgm:pt modelId="{3471237E-8E4B-A54E-9EF3-78F8408EAF10}" type="pres">
      <dgm:prSet presAssocID="{FC0DA8D5-29BA-4326-BD43-BDAE1A445985}" presName="nodeText" presStyleLbl="alignAccFollowNode1" presStyleIdx="20" presStyleCnt="24">
        <dgm:presLayoutVars>
          <dgm:bulletEnabled val="1"/>
        </dgm:presLayoutVars>
      </dgm:prSet>
      <dgm:spPr/>
    </dgm:pt>
    <dgm:pt modelId="{23363EC4-6926-2448-BC72-6533DBFFC1E2}" type="pres">
      <dgm:prSet presAssocID="{44706826-569E-4367-9973-7C457AE481F1}" presName="sibTransComposite" presStyleCnt="0"/>
      <dgm:spPr/>
    </dgm:pt>
    <dgm:pt modelId="{844A56DF-95F5-444C-BE30-880004024430}" type="pres">
      <dgm:prSet presAssocID="{E9CCFA7D-EFEA-4CE7-B2E4-415FBCA449E7}" presName="compositeNode" presStyleCnt="0"/>
      <dgm:spPr/>
    </dgm:pt>
    <dgm:pt modelId="{BF827D94-C614-054A-AA5C-4DD96478A423}" type="pres">
      <dgm:prSet presAssocID="{E9CCFA7D-EFEA-4CE7-B2E4-415FBCA449E7}" presName="parTx" presStyleLbl="node1" presStyleIdx="0" presStyleCnt="0">
        <dgm:presLayoutVars>
          <dgm:chMax val="0"/>
          <dgm:chPref val="0"/>
          <dgm:bulletEnabled val="1"/>
        </dgm:presLayoutVars>
      </dgm:prSet>
      <dgm:spPr/>
    </dgm:pt>
    <dgm:pt modelId="{08204837-7BA2-3646-9C93-B532FA6521BE}" type="pres">
      <dgm:prSet presAssocID="{E9CCFA7D-EFEA-4CE7-B2E4-415FBCA449E7}" presName="parSh" presStyleCnt="0"/>
      <dgm:spPr/>
    </dgm:pt>
    <dgm:pt modelId="{F36733A5-B774-5045-B286-2B27B9E95C50}" type="pres">
      <dgm:prSet presAssocID="{E9CCFA7D-EFEA-4CE7-B2E4-415FBCA449E7}" presName="lineNode" presStyleLbl="alignAccFollowNode1" presStyleIdx="21" presStyleCnt="24"/>
      <dgm:spPr/>
    </dgm:pt>
    <dgm:pt modelId="{7970AE44-6398-614B-9750-34F170C66EB1}" type="pres">
      <dgm:prSet presAssocID="{E9CCFA7D-EFEA-4CE7-B2E4-415FBCA449E7}" presName="lineArrowNode" presStyleLbl="alignAccFollowNode1" presStyleIdx="22" presStyleCnt="24"/>
      <dgm:spPr/>
    </dgm:pt>
    <dgm:pt modelId="{777FFCE2-AE62-4E4E-AF08-F947A9DF7DE0}" type="pres">
      <dgm:prSet presAssocID="{51414138-A9D4-423B-98C5-85A52D7D1C82}" presName="sibTransNodeCircle" presStyleLbl="alignNode1" presStyleIdx="7" presStyleCnt="8">
        <dgm:presLayoutVars>
          <dgm:chMax val="0"/>
          <dgm:bulletEnabled/>
        </dgm:presLayoutVars>
      </dgm:prSet>
      <dgm:spPr/>
    </dgm:pt>
    <dgm:pt modelId="{6B6E6205-1D70-3744-A7EA-CB9BB93347DD}" type="pres">
      <dgm:prSet presAssocID="{51414138-A9D4-423B-98C5-85A52D7D1C82}" presName="spacerBetweenCircleAndCallout" presStyleCnt="0">
        <dgm:presLayoutVars/>
      </dgm:prSet>
      <dgm:spPr/>
    </dgm:pt>
    <dgm:pt modelId="{611A08B0-35BD-F347-9957-412FF3640747}" type="pres">
      <dgm:prSet presAssocID="{E9CCFA7D-EFEA-4CE7-B2E4-415FBCA449E7}" presName="nodeText" presStyleLbl="alignAccFollowNode1" presStyleIdx="23" presStyleCnt="24">
        <dgm:presLayoutVars>
          <dgm:bulletEnabled val="1"/>
        </dgm:presLayoutVars>
      </dgm:prSet>
      <dgm:spPr/>
    </dgm:pt>
  </dgm:ptLst>
  <dgm:cxnLst>
    <dgm:cxn modelId="{63168613-56DE-1240-9590-FD4B5C331677}" type="presOf" srcId="{599AEE6E-9A2C-47A9-AD99-94EB06713CFA}" destId="{17192CC0-D92B-414B-8BCC-B4E32F8ADA90}" srcOrd="0" destOrd="0" presId="urn:microsoft.com/office/officeart/2016/7/layout/LinearArrowProcessNumbered"/>
    <dgm:cxn modelId="{73ECFB4C-34C2-4308-B15A-9FB7BBDD8C4C}" srcId="{37D3761D-D4EC-48E8-B27F-81ABF0274E5C}" destId="{CF2F7090-7F9E-4483-B975-D921FC40C4F0}" srcOrd="3" destOrd="0" parTransId="{845551E5-0431-4C18-A44E-452F21C5BF26}" sibTransId="{88D75B5B-A600-4832-A870-F33E6A65267F}"/>
    <dgm:cxn modelId="{2ADFF04D-6275-40B6-8B3E-A822F27CB9D2}" srcId="{37D3761D-D4EC-48E8-B27F-81ABF0274E5C}" destId="{16E816D9-F202-43B4-8F8B-1CB99DD9C3AC}" srcOrd="0" destOrd="0" parTransId="{580767D9-512B-47AF-861B-F9CBEA0F970F}" sibTransId="{FBD616A2-900A-43EF-94B7-ED11E64B4B44}"/>
    <dgm:cxn modelId="{0E895952-95B5-1A4B-A52A-E653475ECD9E}" type="presOf" srcId="{CF2F7090-7F9E-4483-B975-D921FC40C4F0}" destId="{ADC5AA9D-9360-974D-B94F-E126E84EFE28}" srcOrd="0" destOrd="0" presId="urn:microsoft.com/office/officeart/2016/7/layout/LinearArrowProcessNumbered"/>
    <dgm:cxn modelId="{8A694660-7127-49C9-B4FE-F42994339E61}" srcId="{37D3761D-D4EC-48E8-B27F-81ABF0274E5C}" destId="{599AEE6E-9A2C-47A9-AD99-94EB06713CFA}" srcOrd="5" destOrd="0" parTransId="{420704B2-7909-47CB-AA98-96C8E412B19F}" sibTransId="{D2A159C1-2839-44E8-B6E2-08C5010AAE71}"/>
    <dgm:cxn modelId="{41419163-95AA-4F45-BBB2-11F4952C2C27}" srcId="{37D3761D-D4EC-48E8-B27F-81ABF0274E5C}" destId="{E9CCFA7D-EFEA-4CE7-B2E4-415FBCA449E7}" srcOrd="7" destOrd="0" parTransId="{D17D5589-AC3F-477F-8EBF-C1C67C9834A0}" sibTransId="{51414138-A9D4-423B-98C5-85A52D7D1C82}"/>
    <dgm:cxn modelId="{456E3468-2BAA-4D92-985F-8BDC0E27421F}" srcId="{37D3761D-D4EC-48E8-B27F-81ABF0274E5C}" destId="{868BAAF3-16F2-49F7-97A7-14B138D8A8F0}" srcOrd="4" destOrd="0" parTransId="{F999EF6B-1DA8-4A71-BDFC-9347FABA0215}" sibTransId="{D2DDA5FC-C001-47BA-AC47-4D1F432FF1D7}"/>
    <dgm:cxn modelId="{5AD29C68-25FF-CF44-B4A9-418F5053DEA2}" type="presOf" srcId="{E9CCFA7D-EFEA-4CE7-B2E4-415FBCA449E7}" destId="{611A08B0-35BD-F347-9957-412FF3640747}" srcOrd="0" destOrd="0" presId="urn:microsoft.com/office/officeart/2016/7/layout/LinearArrowProcessNumbered"/>
    <dgm:cxn modelId="{99401F6F-2C6C-BB4F-811D-18881D0C809E}" type="presOf" srcId="{44706826-569E-4367-9973-7C457AE481F1}" destId="{2FE5589C-B19D-8646-9A61-BAF3E6C953CD}" srcOrd="0" destOrd="0" presId="urn:microsoft.com/office/officeart/2016/7/layout/LinearArrowProcessNumbered"/>
    <dgm:cxn modelId="{E72A6F78-48BA-7942-8420-C51DBED86139}" type="presOf" srcId="{88D75B5B-A600-4832-A870-F33E6A65267F}" destId="{EF6B3337-F34C-3E43-BB1C-81805D6B2F69}" srcOrd="0" destOrd="0" presId="urn:microsoft.com/office/officeart/2016/7/layout/LinearArrowProcessNumbered"/>
    <dgm:cxn modelId="{66089681-73B7-BF4D-9BF0-FF7A79420C8A}" type="presOf" srcId="{FC0DA8D5-29BA-4326-BD43-BDAE1A445985}" destId="{3471237E-8E4B-A54E-9EF3-78F8408EAF10}" srcOrd="0" destOrd="0" presId="urn:microsoft.com/office/officeart/2016/7/layout/LinearArrowProcessNumbered"/>
    <dgm:cxn modelId="{7739AC8B-4627-7B4D-A593-B63C8466932B}" type="presOf" srcId="{9A4E8DFB-1093-4503-8BE1-8642E3A37F57}" destId="{CAEB5888-CC02-6248-895A-4DFAF4AF6A7C}" srcOrd="0" destOrd="0" presId="urn:microsoft.com/office/officeart/2016/7/layout/LinearArrowProcessNumbered"/>
    <dgm:cxn modelId="{1AD2C98B-4C29-4237-8DBA-1DC112E1CE82}" srcId="{37D3761D-D4EC-48E8-B27F-81ABF0274E5C}" destId="{FC0DA8D5-29BA-4326-BD43-BDAE1A445985}" srcOrd="6" destOrd="0" parTransId="{9E35933E-02D4-4DA3-B60B-B79874EEE5F5}" sibTransId="{44706826-569E-4367-9973-7C457AE481F1}"/>
    <dgm:cxn modelId="{A5475797-71D3-43BF-BFA0-41A5872E6EA5}" srcId="{37D3761D-D4EC-48E8-B27F-81ABF0274E5C}" destId="{9A4E8DFB-1093-4503-8BE1-8642E3A37F57}" srcOrd="2" destOrd="0" parTransId="{88512C60-5A75-4162-A3C2-36EA5C1C9F7B}" sibTransId="{6E72A7AA-E2E8-40EC-B8E5-49F2DCAF5E09}"/>
    <dgm:cxn modelId="{4F3D909F-BAFF-1045-8A5C-002F990695B3}" type="presOf" srcId="{D2A159C1-2839-44E8-B6E2-08C5010AAE71}" destId="{74954526-C022-7349-BFD5-10AC612A2F3F}" srcOrd="0" destOrd="0" presId="urn:microsoft.com/office/officeart/2016/7/layout/LinearArrowProcessNumbered"/>
    <dgm:cxn modelId="{FB13CAA1-67B9-4059-BBCD-C2CA3F7774ED}" srcId="{37D3761D-D4EC-48E8-B27F-81ABF0274E5C}" destId="{C3CFF6E3-B299-4567-9EEA-B5E370684916}" srcOrd="1" destOrd="0" parTransId="{A3695408-8CD5-4142-9620-09240FE7F05C}" sibTransId="{BD73D3BA-191B-43BB-B45B-9B41B667609F}"/>
    <dgm:cxn modelId="{8B4776B8-248D-CB49-A882-5C384EED8FCA}" type="presOf" srcId="{37D3761D-D4EC-48E8-B27F-81ABF0274E5C}" destId="{137FE524-CC21-C345-9EA5-B28EFCEDFF8B}" srcOrd="0" destOrd="0" presId="urn:microsoft.com/office/officeart/2016/7/layout/LinearArrowProcessNumbered"/>
    <dgm:cxn modelId="{EC995EB9-0D77-3041-B9B5-9574BBAED195}" type="presOf" srcId="{51414138-A9D4-423B-98C5-85A52D7D1C82}" destId="{777FFCE2-AE62-4E4E-AF08-F947A9DF7DE0}" srcOrd="0" destOrd="0" presId="urn:microsoft.com/office/officeart/2016/7/layout/LinearArrowProcessNumbered"/>
    <dgm:cxn modelId="{8D436EBD-D6E5-5B46-AF6B-0D472B19BC6F}" type="presOf" srcId="{16E816D9-F202-43B4-8F8B-1CB99DD9C3AC}" destId="{373DC9E5-636E-9344-B3AB-8651974AD1CC}" srcOrd="0" destOrd="0" presId="urn:microsoft.com/office/officeart/2016/7/layout/LinearArrowProcessNumbered"/>
    <dgm:cxn modelId="{61BF85C6-59A3-7040-B0C1-0008DEA466AA}" type="presOf" srcId="{BD73D3BA-191B-43BB-B45B-9B41B667609F}" destId="{6CCF512F-35CF-6944-8245-0903759667E8}" srcOrd="0" destOrd="0" presId="urn:microsoft.com/office/officeart/2016/7/layout/LinearArrowProcessNumbered"/>
    <dgm:cxn modelId="{E961D1DA-ADAF-5C45-9183-4D4D073219E5}" type="presOf" srcId="{D2DDA5FC-C001-47BA-AC47-4D1F432FF1D7}" destId="{2F24FA13-5031-A644-B544-4DB2CC03C7F8}" srcOrd="0" destOrd="0" presId="urn:microsoft.com/office/officeart/2016/7/layout/LinearArrowProcessNumbered"/>
    <dgm:cxn modelId="{D35D7CE6-E878-FE45-8172-959C2BBC18CA}" type="presOf" srcId="{868BAAF3-16F2-49F7-97A7-14B138D8A8F0}" destId="{3B89C40E-289F-C54A-93CF-1AAE2E61D2A1}" srcOrd="0" destOrd="0" presId="urn:microsoft.com/office/officeart/2016/7/layout/LinearArrowProcessNumbered"/>
    <dgm:cxn modelId="{AAE59AEF-0A15-8C49-A5C3-252D38798161}" type="presOf" srcId="{C3CFF6E3-B299-4567-9EEA-B5E370684916}" destId="{F282D25B-A988-484E-B2C0-875CB65B5BF8}" srcOrd="0" destOrd="0" presId="urn:microsoft.com/office/officeart/2016/7/layout/LinearArrowProcessNumbered"/>
    <dgm:cxn modelId="{E042DFF8-0493-9849-81F2-6C8D9C8AA432}" type="presOf" srcId="{6E72A7AA-E2E8-40EC-B8E5-49F2DCAF5E09}" destId="{5E03F323-DCF1-DD41-98B6-81AB472DFDD3}" srcOrd="0" destOrd="0" presId="urn:microsoft.com/office/officeart/2016/7/layout/LinearArrowProcessNumbered"/>
    <dgm:cxn modelId="{5B5C68FF-CB01-D947-9203-4FAAD4AC1994}" type="presOf" srcId="{FBD616A2-900A-43EF-94B7-ED11E64B4B44}" destId="{B45C007C-C7EA-5746-A717-912DD1DDEAB3}" srcOrd="0" destOrd="0" presId="urn:microsoft.com/office/officeart/2016/7/layout/LinearArrowProcessNumbered"/>
    <dgm:cxn modelId="{ADB51339-F4AD-F14B-BC0D-440F6C1C9EF3}" type="presParOf" srcId="{137FE524-CC21-C345-9EA5-B28EFCEDFF8B}" destId="{D4787D77-00B5-BF4E-B758-B010630E7F4F}" srcOrd="0" destOrd="0" presId="urn:microsoft.com/office/officeart/2016/7/layout/LinearArrowProcessNumbered"/>
    <dgm:cxn modelId="{6CD9362C-C96F-6E45-93DE-BCF3707BB49F}" type="presParOf" srcId="{D4787D77-00B5-BF4E-B758-B010630E7F4F}" destId="{015587B5-0F85-EE40-B564-6B99FCEF420B}" srcOrd="0" destOrd="0" presId="urn:microsoft.com/office/officeart/2016/7/layout/LinearArrowProcessNumbered"/>
    <dgm:cxn modelId="{69E8AC2C-6DB4-C94C-81D2-A66C6CAC426E}" type="presParOf" srcId="{D4787D77-00B5-BF4E-B758-B010630E7F4F}" destId="{3BBE5312-70A9-8945-84B3-C340216D7FC7}" srcOrd="1" destOrd="0" presId="urn:microsoft.com/office/officeart/2016/7/layout/LinearArrowProcessNumbered"/>
    <dgm:cxn modelId="{3E4FF801-C353-0A4D-BE51-5351A06D2E84}" type="presParOf" srcId="{3BBE5312-70A9-8945-84B3-C340216D7FC7}" destId="{A6C0888D-E22F-F947-B4AA-BD461FB05563}" srcOrd="0" destOrd="0" presId="urn:microsoft.com/office/officeart/2016/7/layout/LinearArrowProcessNumbered"/>
    <dgm:cxn modelId="{BF4DD16E-9C2A-6241-BA95-7CA20EC17B24}" type="presParOf" srcId="{3BBE5312-70A9-8945-84B3-C340216D7FC7}" destId="{FB8DE917-E590-1F49-BBE4-C9ABE0F512D0}" srcOrd="1" destOrd="0" presId="urn:microsoft.com/office/officeart/2016/7/layout/LinearArrowProcessNumbered"/>
    <dgm:cxn modelId="{9DCBB5FC-7D3C-124F-9DE3-33C00A00EDA8}" type="presParOf" srcId="{3BBE5312-70A9-8945-84B3-C340216D7FC7}" destId="{B45C007C-C7EA-5746-A717-912DD1DDEAB3}" srcOrd="2" destOrd="0" presId="urn:microsoft.com/office/officeart/2016/7/layout/LinearArrowProcessNumbered"/>
    <dgm:cxn modelId="{2FAA6578-3660-C54B-92E5-C922F8004D6B}" type="presParOf" srcId="{3BBE5312-70A9-8945-84B3-C340216D7FC7}" destId="{280B71E5-A709-894D-87D1-50C787DA460F}" srcOrd="3" destOrd="0" presId="urn:microsoft.com/office/officeart/2016/7/layout/LinearArrowProcessNumbered"/>
    <dgm:cxn modelId="{22CFF364-8A89-034D-B3E3-4FFECA28E2AB}" type="presParOf" srcId="{D4787D77-00B5-BF4E-B758-B010630E7F4F}" destId="{373DC9E5-636E-9344-B3AB-8651974AD1CC}" srcOrd="2" destOrd="0" presId="urn:microsoft.com/office/officeart/2016/7/layout/LinearArrowProcessNumbered"/>
    <dgm:cxn modelId="{70B9485F-EBF0-3040-95F6-B23ED863C860}" type="presParOf" srcId="{137FE524-CC21-C345-9EA5-B28EFCEDFF8B}" destId="{FB46A288-5688-4043-8F44-166C9C16DF5E}" srcOrd="1" destOrd="0" presId="urn:microsoft.com/office/officeart/2016/7/layout/LinearArrowProcessNumbered"/>
    <dgm:cxn modelId="{6FE9D7FA-FEFA-F441-A432-888C83E35651}" type="presParOf" srcId="{137FE524-CC21-C345-9EA5-B28EFCEDFF8B}" destId="{AA89398B-AB51-9343-8A78-15370654A4CD}" srcOrd="2" destOrd="0" presId="urn:microsoft.com/office/officeart/2016/7/layout/LinearArrowProcessNumbered"/>
    <dgm:cxn modelId="{8C260392-46C7-2F48-ABDD-D7229A6C69CF}" type="presParOf" srcId="{AA89398B-AB51-9343-8A78-15370654A4CD}" destId="{B419D12C-FE54-4F4D-BB7F-25B9E841522D}" srcOrd="0" destOrd="0" presId="urn:microsoft.com/office/officeart/2016/7/layout/LinearArrowProcessNumbered"/>
    <dgm:cxn modelId="{D4F9A351-1568-454A-9968-42838DA6F84C}" type="presParOf" srcId="{AA89398B-AB51-9343-8A78-15370654A4CD}" destId="{5771737A-1168-4D46-ADA8-53D149C17B77}" srcOrd="1" destOrd="0" presId="urn:microsoft.com/office/officeart/2016/7/layout/LinearArrowProcessNumbered"/>
    <dgm:cxn modelId="{9BA9757A-D565-1F40-844F-C2201739A9BD}" type="presParOf" srcId="{5771737A-1168-4D46-ADA8-53D149C17B77}" destId="{30051039-4786-4744-A112-90FE51D9DD09}" srcOrd="0" destOrd="0" presId="urn:microsoft.com/office/officeart/2016/7/layout/LinearArrowProcessNumbered"/>
    <dgm:cxn modelId="{BB23A8F3-1CBB-E945-B98D-A7EA847518A4}" type="presParOf" srcId="{5771737A-1168-4D46-ADA8-53D149C17B77}" destId="{AC2D3F49-AF6C-D14B-A541-50AD5B2ACA20}" srcOrd="1" destOrd="0" presId="urn:microsoft.com/office/officeart/2016/7/layout/LinearArrowProcessNumbered"/>
    <dgm:cxn modelId="{3274B46D-4C85-434F-A22B-E8C9395EB741}" type="presParOf" srcId="{5771737A-1168-4D46-ADA8-53D149C17B77}" destId="{6CCF512F-35CF-6944-8245-0903759667E8}" srcOrd="2" destOrd="0" presId="urn:microsoft.com/office/officeart/2016/7/layout/LinearArrowProcessNumbered"/>
    <dgm:cxn modelId="{B4339FD6-1BF9-D842-88B3-A3A4D7DCE354}" type="presParOf" srcId="{5771737A-1168-4D46-ADA8-53D149C17B77}" destId="{B7144BD8-10FA-3947-ADED-FFF3E4A86D83}" srcOrd="3" destOrd="0" presId="urn:microsoft.com/office/officeart/2016/7/layout/LinearArrowProcessNumbered"/>
    <dgm:cxn modelId="{51600D4A-5323-804C-8735-EB287638977F}" type="presParOf" srcId="{AA89398B-AB51-9343-8A78-15370654A4CD}" destId="{F282D25B-A988-484E-B2C0-875CB65B5BF8}" srcOrd="2" destOrd="0" presId="urn:microsoft.com/office/officeart/2016/7/layout/LinearArrowProcessNumbered"/>
    <dgm:cxn modelId="{3BE31741-9F9A-E94E-9F52-E8DF5B1C653D}" type="presParOf" srcId="{137FE524-CC21-C345-9EA5-B28EFCEDFF8B}" destId="{14B7EE73-A5D7-B541-8864-19AFDDA6CFA0}" srcOrd="3" destOrd="0" presId="urn:microsoft.com/office/officeart/2016/7/layout/LinearArrowProcessNumbered"/>
    <dgm:cxn modelId="{0D2C7AD4-7CF3-C548-8DA1-232726CC31A5}" type="presParOf" srcId="{137FE524-CC21-C345-9EA5-B28EFCEDFF8B}" destId="{1F08A022-F376-4E4E-A2C0-DD609D64C0B2}" srcOrd="4" destOrd="0" presId="urn:microsoft.com/office/officeart/2016/7/layout/LinearArrowProcessNumbered"/>
    <dgm:cxn modelId="{AAC510D9-D2FF-6344-BC46-89C12DA8867A}" type="presParOf" srcId="{1F08A022-F376-4E4E-A2C0-DD609D64C0B2}" destId="{EBB19B21-D7F3-D148-B725-EECDC1687382}" srcOrd="0" destOrd="0" presId="urn:microsoft.com/office/officeart/2016/7/layout/LinearArrowProcessNumbered"/>
    <dgm:cxn modelId="{80779464-5249-4740-B7A9-1481FB9AF797}" type="presParOf" srcId="{1F08A022-F376-4E4E-A2C0-DD609D64C0B2}" destId="{85C60093-0A94-9347-8D43-1790C5F9430A}" srcOrd="1" destOrd="0" presId="urn:microsoft.com/office/officeart/2016/7/layout/LinearArrowProcessNumbered"/>
    <dgm:cxn modelId="{DF598BDE-9386-2B45-8364-56FE2BFB16F4}" type="presParOf" srcId="{85C60093-0A94-9347-8D43-1790C5F9430A}" destId="{7961B571-395F-E648-B3BE-7881812A30EC}" srcOrd="0" destOrd="0" presId="urn:microsoft.com/office/officeart/2016/7/layout/LinearArrowProcessNumbered"/>
    <dgm:cxn modelId="{C4DB7925-8018-5C44-A319-566614792F52}" type="presParOf" srcId="{85C60093-0A94-9347-8D43-1790C5F9430A}" destId="{442D6277-94C1-544B-9806-A2351F2DD26E}" srcOrd="1" destOrd="0" presId="urn:microsoft.com/office/officeart/2016/7/layout/LinearArrowProcessNumbered"/>
    <dgm:cxn modelId="{38DCB154-7658-1544-B845-D5391DF722FD}" type="presParOf" srcId="{85C60093-0A94-9347-8D43-1790C5F9430A}" destId="{5E03F323-DCF1-DD41-98B6-81AB472DFDD3}" srcOrd="2" destOrd="0" presId="urn:microsoft.com/office/officeart/2016/7/layout/LinearArrowProcessNumbered"/>
    <dgm:cxn modelId="{62AD5AF4-2EAB-4743-A20A-B4473D1EC30E}" type="presParOf" srcId="{85C60093-0A94-9347-8D43-1790C5F9430A}" destId="{C2FC236C-4F76-894C-BF8E-9F47F54DCFA3}" srcOrd="3" destOrd="0" presId="urn:microsoft.com/office/officeart/2016/7/layout/LinearArrowProcessNumbered"/>
    <dgm:cxn modelId="{75EB9FE9-E7EA-014E-9DF9-76507F487B1A}" type="presParOf" srcId="{1F08A022-F376-4E4E-A2C0-DD609D64C0B2}" destId="{CAEB5888-CC02-6248-895A-4DFAF4AF6A7C}" srcOrd="2" destOrd="0" presId="urn:microsoft.com/office/officeart/2016/7/layout/LinearArrowProcessNumbered"/>
    <dgm:cxn modelId="{B2526CDF-4544-F74F-8460-2347B2471634}" type="presParOf" srcId="{137FE524-CC21-C345-9EA5-B28EFCEDFF8B}" destId="{6536A65F-9F4D-554F-A2F2-C1AFE447597D}" srcOrd="5" destOrd="0" presId="urn:microsoft.com/office/officeart/2016/7/layout/LinearArrowProcessNumbered"/>
    <dgm:cxn modelId="{4B2A4329-B929-6F4F-AB2E-C07A60377BE8}" type="presParOf" srcId="{137FE524-CC21-C345-9EA5-B28EFCEDFF8B}" destId="{1F972095-9BA8-4840-B0AE-4842D38F3921}" srcOrd="6" destOrd="0" presId="urn:microsoft.com/office/officeart/2016/7/layout/LinearArrowProcessNumbered"/>
    <dgm:cxn modelId="{EAAC9E5D-8959-9940-ABD0-00518162A76E}" type="presParOf" srcId="{1F972095-9BA8-4840-B0AE-4842D38F3921}" destId="{2C3FB6E5-7CAB-9E4F-B0E5-A09E9D7D4320}" srcOrd="0" destOrd="0" presId="urn:microsoft.com/office/officeart/2016/7/layout/LinearArrowProcessNumbered"/>
    <dgm:cxn modelId="{05A96555-7725-3746-A693-1ADCCE4B885D}" type="presParOf" srcId="{1F972095-9BA8-4840-B0AE-4842D38F3921}" destId="{CA56072B-7D61-024F-BB0F-75DC2C441F6A}" srcOrd="1" destOrd="0" presId="urn:microsoft.com/office/officeart/2016/7/layout/LinearArrowProcessNumbered"/>
    <dgm:cxn modelId="{37693D73-D11D-F740-B217-FF81DFFE9E8B}" type="presParOf" srcId="{CA56072B-7D61-024F-BB0F-75DC2C441F6A}" destId="{BC2BB72C-82DA-124E-A316-C6135C7FB6E3}" srcOrd="0" destOrd="0" presId="urn:microsoft.com/office/officeart/2016/7/layout/LinearArrowProcessNumbered"/>
    <dgm:cxn modelId="{FB1E9CA3-0BA6-3C4D-B78A-C8F214AD657A}" type="presParOf" srcId="{CA56072B-7D61-024F-BB0F-75DC2C441F6A}" destId="{2FFA636A-FD58-8A45-9262-D2851554CDEF}" srcOrd="1" destOrd="0" presId="urn:microsoft.com/office/officeart/2016/7/layout/LinearArrowProcessNumbered"/>
    <dgm:cxn modelId="{D275A7F0-E086-C64E-AC09-92A61AB5A75B}" type="presParOf" srcId="{CA56072B-7D61-024F-BB0F-75DC2C441F6A}" destId="{EF6B3337-F34C-3E43-BB1C-81805D6B2F69}" srcOrd="2" destOrd="0" presId="urn:microsoft.com/office/officeart/2016/7/layout/LinearArrowProcessNumbered"/>
    <dgm:cxn modelId="{CC5A0FA0-7700-444F-A08B-5E70DAB996C8}" type="presParOf" srcId="{CA56072B-7D61-024F-BB0F-75DC2C441F6A}" destId="{9124043B-33D0-B146-AF83-256B973B3EC7}" srcOrd="3" destOrd="0" presId="urn:microsoft.com/office/officeart/2016/7/layout/LinearArrowProcessNumbered"/>
    <dgm:cxn modelId="{F2A95A44-5E67-4044-B998-795669FBCBC0}" type="presParOf" srcId="{1F972095-9BA8-4840-B0AE-4842D38F3921}" destId="{ADC5AA9D-9360-974D-B94F-E126E84EFE28}" srcOrd="2" destOrd="0" presId="urn:microsoft.com/office/officeart/2016/7/layout/LinearArrowProcessNumbered"/>
    <dgm:cxn modelId="{6FFE83C0-8C33-B048-8DCF-2DCD86F0B0F5}" type="presParOf" srcId="{137FE524-CC21-C345-9EA5-B28EFCEDFF8B}" destId="{DB566244-8B7E-7E44-80B1-F4A19A8A1B82}" srcOrd="7" destOrd="0" presId="urn:microsoft.com/office/officeart/2016/7/layout/LinearArrowProcessNumbered"/>
    <dgm:cxn modelId="{FAC4925C-9686-1340-BA05-4D7207BC35AC}" type="presParOf" srcId="{137FE524-CC21-C345-9EA5-B28EFCEDFF8B}" destId="{1EED7821-25A3-9448-B6CB-813C4148EAF0}" srcOrd="8" destOrd="0" presId="urn:microsoft.com/office/officeart/2016/7/layout/LinearArrowProcessNumbered"/>
    <dgm:cxn modelId="{CCCBF497-DBE1-984D-8A74-6231CF957B81}" type="presParOf" srcId="{1EED7821-25A3-9448-B6CB-813C4148EAF0}" destId="{A6E53294-7AF3-1D4E-BBB8-45D40B865FB3}" srcOrd="0" destOrd="0" presId="urn:microsoft.com/office/officeart/2016/7/layout/LinearArrowProcessNumbered"/>
    <dgm:cxn modelId="{64866F29-C4C2-D445-B2E7-4F114C89E5FA}" type="presParOf" srcId="{1EED7821-25A3-9448-B6CB-813C4148EAF0}" destId="{6C02CC4C-A775-E946-BFC0-16A667195F40}" srcOrd="1" destOrd="0" presId="urn:microsoft.com/office/officeart/2016/7/layout/LinearArrowProcessNumbered"/>
    <dgm:cxn modelId="{D82F2F1B-9AA4-964B-9F08-067AAEBA5A9C}" type="presParOf" srcId="{6C02CC4C-A775-E946-BFC0-16A667195F40}" destId="{1AA15FDC-0AF1-B541-919D-C040F9320660}" srcOrd="0" destOrd="0" presId="urn:microsoft.com/office/officeart/2016/7/layout/LinearArrowProcessNumbered"/>
    <dgm:cxn modelId="{98CF9396-75AD-AC46-B43C-2B6AAE885899}" type="presParOf" srcId="{6C02CC4C-A775-E946-BFC0-16A667195F40}" destId="{4929BA47-A4A5-5D46-A1CC-0729D6151FC4}" srcOrd="1" destOrd="0" presId="urn:microsoft.com/office/officeart/2016/7/layout/LinearArrowProcessNumbered"/>
    <dgm:cxn modelId="{F5B3B276-DEBC-AE47-860E-14D8BDD0F3E4}" type="presParOf" srcId="{6C02CC4C-A775-E946-BFC0-16A667195F40}" destId="{2F24FA13-5031-A644-B544-4DB2CC03C7F8}" srcOrd="2" destOrd="0" presId="urn:microsoft.com/office/officeart/2016/7/layout/LinearArrowProcessNumbered"/>
    <dgm:cxn modelId="{40A132A1-9427-4946-B701-A63B931E9489}" type="presParOf" srcId="{6C02CC4C-A775-E946-BFC0-16A667195F40}" destId="{56C8A7DB-B06E-674D-A041-6A6B2E549978}" srcOrd="3" destOrd="0" presId="urn:microsoft.com/office/officeart/2016/7/layout/LinearArrowProcessNumbered"/>
    <dgm:cxn modelId="{2B72857F-C55A-7544-9AA4-0DBCD1F6215E}" type="presParOf" srcId="{1EED7821-25A3-9448-B6CB-813C4148EAF0}" destId="{3B89C40E-289F-C54A-93CF-1AAE2E61D2A1}" srcOrd="2" destOrd="0" presId="urn:microsoft.com/office/officeart/2016/7/layout/LinearArrowProcessNumbered"/>
    <dgm:cxn modelId="{240F2A95-DB38-AC4E-89B3-5C269541A3FF}" type="presParOf" srcId="{137FE524-CC21-C345-9EA5-B28EFCEDFF8B}" destId="{4F718A30-19C7-2742-80EC-08ED60F1FF09}" srcOrd="9" destOrd="0" presId="urn:microsoft.com/office/officeart/2016/7/layout/LinearArrowProcessNumbered"/>
    <dgm:cxn modelId="{1E64F7AC-69C1-C149-8D1B-F86C83AB908B}" type="presParOf" srcId="{137FE524-CC21-C345-9EA5-B28EFCEDFF8B}" destId="{FFF08DAA-BD9D-D043-9431-A03FFA6D90E0}" srcOrd="10" destOrd="0" presId="urn:microsoft.com/office/officeart/2016/7/layout/LinearArrowProcessNumbered"/>
    <dgm:cxn modelId="{602E4A3A-8824-1142-BD14-29AE33689449}" type="presParOf" srcId="{FFF08DAA-BD9D-D043-9431-A03FFA6D90E0}" destId="{5AE4EF19-6CEF-4F44-B0D1-CCEA9CF3A68A}" srcOrd="0" destOrd="0" presId="urn:microsoft.com/office/officeart/2016/7/layout/LinearArrowProcessNumbered"/>
    <dgm:cxn modelId="{AD89BDCA-26E9-8046-84E9-7F84C564A033}" type="presParOf" srcId="{FFF08DAA-BD9D-D043-9431-A03FFA6D90E0}" destId="{47107EF4-FFD0-FC49-83EE-907158E86395}" srcOrd="1" destOrd="0" presId="urn:microsoft.com/office/officeart/2016/7/layout/LinearArrowProcessNumbered"/>
    <dgm:cxn modelId="{EBB048A5-2088-C64F-B8F6-C1EE9C530855}" type="presParOf" srcId="{47107EF4-FFD0-FC49-83EE-907158E86395}" destId="{D668CFBC-1187-8048-B3A1-AA691A69C0D4}" srcOrd="0" destOrd="0" presId="urn:microsoft.com/office/officeart/2016/7/layout/LinearArrowProcessNumbered"/>
    <dgm:cxn modelId="{D3838853-B533-774B-8EFC-9CC32A26465C}" type="presParOf" srcId="{47107EF4-FFD0-FC49-83EE-907158E86395}" destId="{EAC9EB0E-E1B8-3647-8A05-4F6B2A4D562A}" srcOrd="1" destOrd="0" presId="urn:microsoft.com/office/officeart/2016/7/layout/LinearArrowProcessNumbered"/>
    <dgm:cxn modelId="{18E16D9A-C65B-E84C-9E85-A5A95E09A866}" type="presParOf" srcId="{47107EF4-FFD0-FC49-83EE-907158E86395}" destId="{74954526-C022-7349-BFD5-10AC612A2F3F}" srcOrd="2" destOrd="0" presId="urn:microsoft.com/office/officeart/2016/7/layout/LinearArrowProcessNumbered"/>
    <dgm:cxn modelId="{7D212850-C2CA-9F48-94EC-E511A62C95E7}" type="presParOf" srcId="{47107EF4-FFD0-FC49-83EE-907158E86395}" destId="{D09FDE4E-E75B-5243-B55A-63227AC9D0A8}" srcOrd="3" destOrd="0" presId="urn:microsoft.com/office/officeart/2016/7/layout/LinearArrowProcessNumbered"/>
    <dgm:cxn modelId="{D7F4A4F8-2FE6-AF41-9EF1-063ACF6BDD90}" type="presParOf" srcId="{FFF08DAA-BD9D-D043-9431-A03FFA6D90E0}" destId="{17192CC0-D92B-414B-8BCC-B4E32F8ADA90}" srcOrd="2" destOrd="0" presId="urn:microsoft.com/office/officeart/2016/7/layout/LinearArrowProcessNumbered"/>
    <dgm:cxn modelId="{836161F8-A27D-5641-8665-CF271512F2CE}" type="presParOf" srcId="{137FE524-CC21-C345-9EA5-B28EFCEDFF8B}" destId="{1C7A40BC-83D2-8C4E-93E5-6C67583F2EA6}" srcOrd="11" destOrd="0" presId="urn:microsoft.com/office/officeart/2016/7/layout/LinearArrowProcessNumbered"/>
    <dgm:cxn modelId="{936E3127-5E31-AB4F-8096-0BB3F623E8B1}" type="presParOf" srcId="{137FE524-CC21-C345-9EA5-B28EFCEDFF8B}" destId="{E2F7F262-2688-6D47-822D-88552F558029}" srcOrd="12" destOrd="0" presId="urn:microsoft.com/office/officeart/2016/7/layout/LinearArrowProcessNumbered"/>
    <dgm:cxn modelId="{106D624B-1F52-FA42-8141-3EEDAE5EFE4C}" type="presParOf" srcId="{E2F7F262-2688-6D47-822D-88552F558029}" destId="{1A6207BA-A214-DA40-AC1E-186D0CBE6740}" srcOrd="0" destOrd="0" presId="urn:microsoft.com/office/officeart/2016/7/layout/LinearArrowProcessNumbered"/>
    <dgm:cxn modelId="{2CCBBE24-268C-D344-8168-AEF3DDD0FF1A}" type="presParOf" srcId="{E2F7F262-2688-6D47-822D-88552F558029}" destId="{B5EFD5C9-3AEA-F94E-B422-F32213987A6F}" srcOrd="1" destOrd="0" presId="urn:microsoft.com/office/officeart/2016/7/layout/LinearArrowProcessNumbered"/>
    <dgm:cxn modelId="{D2361CAB-F2D3-2B45-A94E-FE3A8FEBD647}" type="presParOf" srcId="{B5EFD5C9-3AEA-F94E-B422-F32213987A6F}" destId="{89C9D8F6-CB59-2C42-9311-10F34D7744C1}" srcOrd="0" destOrd="0" presId="urn:microsoft.com/office/officeart/2016/7/layout/LinearArrowProcessNumbered"/>
    <dgm:cxn modelId="{A524CD5C-4603-D14D-A987-ED5BFE31FF5C}" type="presParOf" srcId="{B5EFD5C9-3AEA-F94E-B422-F32213987A6F}" destId="{FB18B279-785B-6248-B0C9-E754F57B8457}" srcOrd="1" destOrd="0" presId="urn:microsoft.com/office/officeart/2016/7/layout/LinearArrowProcessNumbered"/>
    <dgm:cxn modelId="{8F45E1DA-63BA-0F4A-AF5C-629A37757039}" type="presParOf" srcId="{B5EFD5C9-3AEA-F94E-B422-F32213987A6F}" destId="{2FE5589C-B19D-8646-9A61-BAF3E6C953CD}" srcOrd="2" destOrd="0" presId="urn:microsoft.com/office/officeart/2016/7/layout/LinearArrowProcessNumbered"/>
    <dgm:cxn modelId="{211FF12F-A821-D44B-886C-20919616ADF2}" type="presParOf" srcId="{B5EFD5C9-3AEA-F94E-B422-F32213987A6F}" destId="{0C80F4D3-A5AE-654F-9971-1F9A9E22E32B}" srcOrd="3" destOrd="0" presId="urn:microsoft.com/office/officeart/2016/7/layout/LinearArrowProcessNumbered"/>
    <dgm:cxn modelId="{6C17A6DE-DDC5-2043-AF80-B06F8DB3E638}" type="presParOf" srcId="{E2F7F262-2688-6D47-822D-88552F558029}" destId="{3471237E-8E4B-A54E-9EF3-78F8408EAF10}" srcOrd="2" destOrd="0" presId="urn:microsoft.com/office/officeart/2016/7/layout/LinearArrowProcessNumbered"/>
    <dgm:cxn modelId="{32C65608-F81F-3840-ACE6-68EEB4224A88}" type="presParOf" srcId="{137FE524-CC21-C345-9EA5-B28EFCEDFF8B}" destId="{23363EC4-6926-2448-BC72-6533DBFFC1E2}" srcOrd="13" destOrd="0" presId="urn:microsoft.com/office/officeart/2016/7/layout/LinearArrowProcessNumbered"/>
    <dgm:cxn modelId="{42DC1A93-70FF-CB41-99CE-A2034AF133B1}" type="presParOf" srcId="{137FE524-CC21-C345-9EA5-B28EFCEDFF8B}" destId="{844A56DF-95F5-444C-BE30-880004024430}" srcOrd="14" destOrd="0" presId="urn:microsoft.com/office/officeart/2016/7/layout/LinearArrowProcessNumbered"/>
    <dgm:cxn modelId="{E1104E9A-80E7-7D4D-9E56-B209C55C007E}" type="presParOf" srcId="{844A56DF-95F5-444C-BE30-880004024430}" destId="{BF827D94-C614-054A-AA5C-4DD96478A423}" srcOrd="0" destOrd="0" presId="urn:microsoft.com/office/officeart/2016/7/layout/LinearArrowProcessNumbered"/>
    <dgm:cxn modelId="{698D4DA1-2F2A-C645-A048-B724E0B6B7D0}" type="presParOf" srcId="{844A56DF-95F5-444C-BE30-880004024430}" destId="{08204837-7BA2-3646-9C93-B532FA6521BE}" srcOrd="1" destOrd="0" presId="urn:microsoft.com/office/officeart/2016/7/layout/LinearArrowProcessNumbered"/>
    <dgm:cxn modelId="{22328565-E957-5440-959E-670E8B687AFB}" type="presParOf" srcId="{08204837-7BA2-3646-9C93-B532FA6521BE}" destId="{F36733A5-B774-5045-B286-2B27B9E95C50}" srcOrd="0" destOrd="0" presId="urn:microsoft.com/office/officeart/2016/7/layout/LinearArrowProcessNumbered"/>
    <dgm:cxn modelId="{EC4933A4-5B0C-B748-8C5E-BBBACAFDA393}" type="presParOf" srcId="{08204837-7BA2-3646-9C93-B532FA6521BE}" destId="{7970AE44-6398-614B-9750-34F170C66EB1}" srcOrd="1" destOrd="0" presId="urn:microsoft.com/office/officeart/2016/7/layout/LinearArrowProcessNumbered"/>
    <dgm:cxn modelId="{220F11C9-A443-AA40-9C64-8D1E7A7C03F0}" type="presParOf" srcId="{08204837-7BA2-3646-9C93-B532FA6521BE}" destId="{777FFCE2-AE62-4E4E-AF08-F947A9DF7DE0}" srcOrd="2" destOrd="0" presId="urn:microsoft.com/office/officeart/2016/7/layout/LinearArrowProcessNumbered"/>
    <dgm:cxn modelId="{28B0FE0F-F66B-A441-B7D2-3321223AADA8}" type="presParOf" srcId="{08204837-7BA2-3646-9C93-B532FA6521BE}" destId="{6B6E6205-1D70-3744-A7EA-CB9BB93347DD}" srcOrd="3" destOrd="0" presId="urn:microsoft.com/office/officeart/2016/7/layout/LinearArrowProcessNumbered"/>
    <dgm:cxn modelId="{6B083D18-4571-594A-B1AC-F94867C552AB}" type="presParOf" srcId="{844A56DF-95F5-444C-BE30-880004024430}" destId="{611A08B0-35BD-F347-9957-412FF3640747}"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D3761D-D4EC-48E8-B27F-81ABF0274E5C}" type="doc">
      <dgm:prSet loTypeId="urn:microsoft.com/office/officeart/2016/7/layout/LinearArrowProcessNumbered" loCatId="process" qsTypeId="urn:microsoft.com/office/officeart/2005/8/quickstyle/simple1" qsCatId="simple" csTypeId="urn:microsoft.com/office/officeart/2005/8/colors/colorful1" csCatId="colorful" phldr="1"/>
      <dgm:spPr/>
      <dgm:t>
        <a:bodyPr/>
        <a:lstStyle/>
        <a:p>
          <a:endParaRPr lang="en-US"/>
        </a:p>
      </dgm:t>
    </dgm:pt>
    <dgm:pt modelId="{16E816D9-F202-43B4-8F8B-1CB99DD9C3AC}">
      <dgm:prSet custT="1"/>
      <dgm:spPr/>
      <dgm:t>
        <a:bodyPr/>
        <a:lstStyle/>
        <a:p>
          <a:r>
            <a:rPr lang="en-US" sz="2400" dirty="0"/>
            <a:t>1. in </a:t>
          </a:r>
          <a:r>
            <a:rPr lang="en-US" sz="2400" dirty="0" err="1"/>
            <a:t>xCode</a:t>
          </a:r>
          <a:r>
            <a:rPr lang="en-US" sz="2400" dirty="0"/>
            <a:t> go to Product -&gt; Archive -&gt; wait for building -&gt; Deploy (you will receive an error)</a:t>
          </a:r>
        </a:p>
      </dgm:t>
    </dgm:pt>
    <dgm:pt modelId="{580767D9-512B-47AF-861B-F9CBEA0F970F}" type="parTrans" cxnId="{2ADFF04D-6275-40B6-8B3E-A822F27CB9D2}">
      <dgm:prSet/>
      <dgm:spPr/>
      <dgm:t>
        <a:bodyPr/>
        <a:lstStyle/>
        <a:p>
          <a:endParaRPr lang="en-US"/>
        </a:p>
      </dgm:t>
    </dgm:pt>
    <dgm:pt modelId="{FBD616A2-900A-43EF-94B7-ED11E64B4B44}" type="sibTrans" cxnId="{2ADFF04D-6275-40B6-8B3E-A822F27CB9D2}">
      <dgm:prSet phldrT="1" phldr="0"/>
      <dgm:spPr/>
      <dgm:t>
        <a:bodyPr/>
        <a:lstStyle/>
        <a:p>
          <a:r>
            <a:rPr lang="en-US"/>
            <a:t>1</a:t>
          </a:r>
        </a:p>
      </dgm:t>
    </dgm:pt>
    <dgm:pt modelId="{C3CFF6E3-B299-4567-9EEA-B5E370684916}">
      <dgm:prSet/>
      <dgm:spPr/>
      <dgm:t>
        <a:bodyPr/>
        <a:lstStyle/>
        <a:p>
          <a:r>
            <a:rPr lang="en-US" dirty="0"/>
            <a:t>2. Go to </a:t>
          </a:r>
          <a:r>
            <a:rPr lang="en-US" dirty="0" err="1"/>
            <a:t>developer.apple.com</a:t>
          </a:r>
          <a:r>
            <a:rPr lang="en-US" dirty="0"/>
            <a:t> -&gt; Create signing for your app by package name</a:t>
          </a:r>
        </a:p>
      </dgm:t>
    </dgm:pt>
    <dgm:pt modelId="{A3695408-8CD5-4142-9620-09240FE7F05C}" type="parTrans" cxnId="{FB13CAA1-67B9-4059-BBCD-C2CA3F7774ED}">
      <dgm:prSet/>
      <dgm:spPr/>
      <dgm:t>
        <a:bodyPr/>
        <a:lstStyle/>
        <a:p>
          <a:endParaRPr lang="en-US"/>
        </a:p>
      </dgm:t>
    </dgm:pt>
    <dgm:pt modelId="{BD73D3BA-191B-43BB-B45B-9B41B667609F}" type="sibTrans" cxnId="{FB13CAA1-67B9-4059-BBCD-C2CA3F7774ED}">
      <dgm:prSet phldrT="2" phldr="0"/>
      <dgm:spPr/>
      <dgm:t>
        <a:bodyPr/>
        <a:lstStyle/>
        <a:p>
          <a:r>
            <a:rPr lang="en-US"/>
            <a:t>2</a:t>
          </a:r>
        </a:p>
      </dgm:t>
    </dgm:pt>
    <dgm:pt modelId="{9A4E8DFB-1093-4503-8BE1-8642E3A37F57}">
      <dgm:prSet/>
      <dgm:spPr/>
      <dgm:t>
        <a:bodyPr/>
        <a:lstStyle/>
        <a:p>
          <a:r>
            <a:rPr lang="en-US"/>
            <a:t>3. Go to App Store Connect -&gt; Add App to your App portfolio</a:t>
          </a:r>
        </a:p>
      </dgm:t>
    </dgm:pt>
    <dgm:pt modelId="{88512C60-5A75-4162-A3C2-36EA5C1C9F7B}" type="parTrans" cxnId="{A5475797-71D3-43BF-BFA0-41A5872E6EA5}">
      <dgm:prSet/>
      <dgm:spPr/>
      <dgm:t>
        <a:bodyPr/>
        <a:lstStyle/>
        <a:p>
          <a:endParaRPr lang="en-US"/>
        </a:p>
      </dgm:t>
    </dgm:pt>
    <dgm:pt modelId="{6E72A7AA-E2E8-40EC-B8E5-49F2DCAF5E09}" type="sibTrans" cxnId="{A5475797-71D3-43BF-BFA0-41A5872E6EA5}">
      <dgm:prSet phldrT="3" phldr="0"/>
      <dgm:spPr/>
      <dgm:t>
        <a:bodyPr/>
        <a:lstStyle/>
        <a:p>
          <a:r>
            <a:rPr lang="en-US"/>
            <a:t>3</a:t>
          </a:r>
        </a:p>
      </dgm:t>
    </dgm:pt>
    <dgm:pt modelId="{137FE524-CC21-C345-9EA5-B28EFCEDFF8B}" type="pres">
      <dgm:prSet presAssocID="{37D3761D-D4EC-48E8-B27F-81ABF0274E5C}" presName="linearFlow" presStyleCnt="0">
        <dgm:presLayoutVars>
          <dgm:dir/>
          <dgm:animLvl val="lvl"/>
          <dgm:resizeHandles val="exact"/>
        </dgm:presLayoutVars>
      </dgm:prSet>
      <dgm:spPr/>
    </dgm:pt>
    <dgm:pt modelId="{D4787D77-00B5-BF4E-B758-B010630E7F4F}" type="pres">
      <dgm:prSet presAssocID="{16E816D9-F202-43B4-8F8B-1CB99DD9C3AC}" presName="compositeNode" presStyleCnt="0"/>
      <dgm:spPr/>
    </dgm:pt>
    <dgm:pt modelId="{015587B5-0F85-EE40-B564-6B99FCEF420B}" type="pres">
      <dgm:prSet presAssocID="{16E816D9-F202-43B4-8F8B-1CB99DD9C3AC}" presName="parTx" presStyleLbl="node1" presStyleIdx="0" presStyleCnt="0">
        <dgm:presLayoutVars>
          <dgm:chMax val="0"/>
          <dgm:chPref val="0"/>
          <dgm:bulletEnabled val="1"/>
        </dgm:presLayoutVars>
      </dgm:prSet>
      <dgm:spPr/>
    </dgm:pt>
    <dgm:pt modelId="{3BBE5312-70A9-8945-84B3-C340216D7FC7}" type="pres">
      <dgm:prSet presAssocID="{16E816D9-F202-43B4-8F8B-1CB99DD9C3AC}" presName="parSh" presStyleCnt="0"/>
      <dgm:spPr/>
    </dgm:pt>
    <dgm:pt modelId="{A6C0888D-E22F-F947-B4AA-BD461FB05563}" type="pres">
      <dgm:prSet presAssocID="{16E816D9-F202-43B4-8F8B-1CB99DD9C3AC}" presName="lineNode" presStyleLbl="alignAccFollowNode1" presStyleIdx="0" presStyleCnt="9"/>
      <dgm:spPr/>
    </dgm:pt>
    <dgm:pt modelId="{FB8DE917-E590-1F49-BBE4-C9ABE0F512D0}" type="pres">
      <dgm:prSet presAssocID="{16E816D9-F202-43B4-8F8B-1CB99DD9C3AC}" presName="lineArrowNode" presStyleLbl="alignAccFollowNode1" presStyleIdx="1" presStyleCnt="9"/>
      <dgm:spPr/>
    </dgm:pt>
    <dgm:pt modelId="{B45C007C-C7EA-5746-A717-912DD1DDEAB3}" type="pres">
      <dgm:prSet presAssocID="{FBD616A2-900A-43EF-94B7-ED11E64B4B44}" presName="sibTransNodeCircle" presStyleLbl="alignNode1" presStyleIdx="0" presStyleCnt="3">
        <dgm:presLayoutVars>
          <dgm:chMax val="0"/>
          <dgm:bulletEnabled/>
        </dgm:presLayoutVars>
      </dgm:prSet>
      <dgm:spPr/>
    </dgm:pt>
    <dgm:pt modelId="{280B71E5-A709-894D-87D1-50C787DA460F}" type="pres">
      <dgm:prSet presAssocID="{FBD616A2-900A-43EF-94B7-ED11E64B4B44}" presName="spacerBetweenCircleAndCallout" presStyleCnt="0">
        <dgm:presLayoutVars/>
      </dgm:prSet>
      <dgm:spPr/>
    </dgm:pt>
    <dgm:pt modelId="{373DC9E5-636E-9344-B3AB-8651974AD1CC}" type="pres">
      <dgm:prSet presAssocID="{16E816D9-F202-43B4-8F8B-1CB99DD9C3AC}" presName="nodeText" presStyleLbl="alignAccFollowNode1" presStyleIdx="2" presStyleCnt="9">
        <dgm:presLayoutVars>
          <dgm:bulletEnabled val="1"/>
        </dgm:presLayoutVars>
      </dgm:prSet>
      <dgm:spPr/>
    </dgm:pt>
    <dgm:pt modelId="{FB46A288-5688-4043-8F44-166C9C16DF5E}" type="pres">
      <dgm:prSet presAssocID="{FBD616A2-900A-43EF-94B7-ED11E64B4B44}" presName="sibTransComposite" presStyleCnt="0"/>
      <dgm:spPr/>
    </dgm:pt>
    <dgm:pt modelId="{AA89398B-AB51-9343-8A78-15370654A4CD}" type="pres">
      <dgm:prSet presAssocID="{C3CFF6E3-B299-4567-9EEA-B5E370684916}" presName="compositeNode" presStyleCnt="0"/>
      <dgm:spPr/>
    </dgm:pt>
    <dgm:pt modelId="{B419D12C-FE54-4F4D-BB7F-25B9E841522D}" type="pres">
      <dgm:prSet presAssocID="{C3CFF6E3-B299-4567-9EEA-B5E370684916}" presName="parTx" presStyleLbl="node1" presStyleIdx="0" presStyleCnt="0">
        <dgm:presLayoutVars>
          <dgm:chMax val="0"/>
          <dgm:chPref val="0"/>
          <dgm:bulletEnabled val="1"/>
        </dgm:presLayoutVars>
      </dgm:prSet>
      <dgm:spPr/>
    </dgm:pt>
    <dgm:pt modelId="{5771737A-1168-4D46-ADA8-53D149C17B77}" type="pres">
      <dgm:prSet presAssocID="{C3CFF6E3-B299-4567-9EEA-B5E370684916}" presName="parSh" presStyleCnt="0"/>
      <dgm:spPr/>
    </dgm:pt>
    <dgm:pt modelId="{30051039-4786-4744-A112-90FE51D9DD09}" type="pres">
      <dgm:prSet presAssocID="{C3CFF6E3-B299-4567-9EEA-B5E370684916}" presName="lineNode" presStyleLbl="alignAccFollowNode1" presStyleIdx="3" presStyleCnt="9"/>
      <dgm:spPr/>
    </dgm:pt>
    <dgm:pt modelId="{AC2D3F49-AF6C-D14B-A541-50AD5B2ACA20}" type="pres">
      <dgm:prSet presAssocID="{C3CFF6E3-B299-4567-9EEA-B5E370684916}" presName="lineArrowNode" presStyleLbl="alignAccFollowNode1" presStyleIdx="4" presStyleCnt="9"/>
      <dgm:spPr/>
    </dgm:pt>
    <dgm:pt modelId="{6CCF512F-35CF-6944-8245-0903759667E8}" type="pres">
      <dgm:prSet presAssocID="{BD73D3BA-191B-43BB-B45B-9B41B667609F}" presName="sibTransNodeCircle" presStyleLbl="alignNode1" presStyleIdx="1" presStyleCnt="3">
        <dgm:presLayoutVars>
          <dgm:chMax val="0"/>
          <dgm:bulletEnabled/>
        </dgm:presLayoutVars>
      </dgm:prSet>
      <dgm:spPr/>
    </dgm:pt>
    <dgm:pt modelId="{B7144BD8-10FA-3947-ADED-FFF3E4A86D83}" type="pres">
      <dgm:prSet presAssocID="{BD73D3BA-191B-43BB-B45B-9B41B667609F}" presName="spacerBetweenCircleAndCallout" presStyleCnt="0">
        <dgm:presLayoutVars/>
      </dgm:prSet>
      <dgm:spPr/>
    </dgm:pt>
    <dgm:pt modelId="{F282D25B-A988-484E-B2C0-875CB65B5BF8}" type="pres">
      <dgm:prSet presAssocID="{C3CFF6E3-B299-4567-9EEA-B5E370684916}" presName="nodeText" presStyleLbl="alignAccFollowNode1" presStyleIdx="5" presStyleCnt="9">
        <dgm:presLayoutVars>
          <dgm:bulletEnabled val="1"/>
        </dgm:presLayoutVars>
      </dgm:prSet>
      <dgm:spPr/>
    </dgm:pt>
    <dgm:pt modelId="{14B7EE73-A5D7-B541-8864-19AFDDA6CFA0}" type="pres">
      <dgm:prSet presAssocID="{BD73D3BA-191B-43BB-B45B-9B41B667609F}" presName="sibTransComposite" presStyleCnt="0"/>
      <dgm:spPr/>
    </dgm:pt>
    <dgm:pt modelId="{1F08A022-F376-4E4E-A2C0-DD609D64C0B2}" type="pres">
      <dgm:prSet presAssocID="{9A4E8DFB-1093-4503-8BE1-8642E3A37F57}" presName="compositeNode" presStyleCnt="0"/>
      <dgm:spPr/>
    </dgm:pt>
    <dgm:pt modelId="{EBB19B21-D7F3-D148-B725-EECDC1687382}" type="pres">
      <dgm:prSet presAssocID="{9A4E8DFB-1093-4503-8BE1-8642E3A37F57}" presName="parTx" presStyleLbl="node1" presStyleIdx="0" presStyleCnt="0">
        <dgm:presLayoutVars>
          <dgm:chMax val="0"/>
          <dgm:chPref val="0"/>
          <dgm:bulletEnabled val="1"/>
        </dgm:presLayoutVars>
      </dgm:prSet>
      <dgm:spPr/>
    </dgm:pt>
    <dgm:pt modelId="{85C60093-0A94-9347-8D43-1790C5F9430A}" type="pres">
      <dgm:prSet presAssocID="{9A4E8DFB-1093-4503-8BE1-8642E3A37F57}" presName="parSh" presStyleCnt="0"/>
      <dgm:spPr/>
    </dgm:pt>
    <dgm:pt modelId="{7961B571-395F-E648-B3BE-7881812A30EC}" type="pres">
      <dgm:prSet presAssocID="{9A4E8DFB-1093-4503-8BE1-8642E3A37F57}" presName="lineNode" presStyleLbl="alignAccFollowNode1" presStyleIdx="6" presStyleCnt="9"/>
      <dgm:spPr/>
    </dgm:pt>
    <dgm:pt modelId="{442D6277-94C1-544B-9806-A2351F2DD26E}" type="pres">
      <dgm:prSet presAssocID="{9A4E8DFB-1093-4503-8BE1-8642E3A37F57}" presName="lineArrowNode" presStyleLbl="alignAccFollowNode1" presStyleIdx="7" presStyleCnt="9"/>
      <dgm:spPr/>
    </dgm:pt>
    <dgm:pt modelId="{5E03F323-DCF1-DD41-98B6-81AB472DFDD3}" type="pres">
      <dgm:prSet presAssocID="{6E72A7AA-E2E8-40EC-B8E5-49F2DCAF5E09}" presName="sibTransNodeCircle" presStyleLbl="alignNode1" presStyleIdx="2" presStyleCnt="3">
        <dgm:presLayoutVars>
          <dgm:chMax val="0"/>
          <dgm:bulletEnabled/>
        </dgm:presLayoutVars>
      </dgm:prSet>
      <dgm:spPr/>
    </dgm:pt>
    <dgm:pt modelId="{C2FC236C-4F76-894C-BF8E-9F47F54DCFA3}" type="pres">
      <dgm:prSet presAssocID="{6E72A7AA-E2E8-40EC-B8E5-49F2DCAF5E09}" presName="spacerBetweenCircleAndCallout" presStyleCnt="0">
        <dgm:presLayoutVars/>
      </dgm:prSet>
      <dgm:spPr/>
    </dgm:pt>
    <dgm:pt modelId="{CAEB5888-CC02-6248-895A-4DFAF4AF6A7C}" type="pres">
      <dgm:prSet presAssocID="{9A4E8DFB-1093-4503-8BE1-8642E3A37F57}" presName="nodeText" presStyleLbl="alignAccFollowNode1" presStyleIdx="8" presStyleCnt="9">
        <dgm:presLayoutVars>
          <dgm:bulletEnabled val="1"/>
        </dgm:presLayoutVars>
      </dgm:prSet>
      <dgm:spPr/>
    </dgm:pt>
  </dgm:ptLst>
  <dgm:cxnLst>
    <dgm:cxn modelId="{2ADFF04D-6275-40B6-8B3E-A822F27CB9D2}" srcId="{37D3761D-D4EC-48E8-B27F-81ABF0274E5C}" destId="{16E816D9-F202-43B4-8F8B-1CB99DD9C3AC}" srcOrd="0" destOrd="0" parTransId="{580767D9-512B-47AF-861B-F9CBEA0F970F}" sibTransId="{FBD616A2-900A-43EF-94B7-ED11E64B4B44}"/>
    <dgm:cxn modelId="{7739AC8B-4627-7B4D-A593-B63C8466932B}" type="presOf" srcId="{9A4E8DFB-1093-4503-8BE1-8642E3A37F57}" destId="{CAEB5888-CC02-6248-895A-4DFAF4AF6A7C}" srcOrd="0" destOrd="0" presId="urn:microsoft.com/office/officeart/2016/7/layout/LinearArrowProcessNumbered"/>
    <dgm:cxn modelId="{A5475797-71D3-43BF-BFA0-41A5872E6EA5}" srcId="{37D3761D-D4EC-48E8-B27F-81ABF0274E5C}" destId="{9A4E8DFB-1093-4503-8BE1-8642E3A37F57}" srcOrd="2" destOrd="0" parTransId="{88512C60-5A75-4162-A3C2-36EA5C1C9F7B}" sibTransId="{6E72A7AA-E2E8-40EC-B8E5-49F2DCAF5E09}"/>
    <dgm:cxn modelId="{FB13CAA1-67B9-4059-BBCD-C2CA3F7774ED}" srcId="{37D3761D-D4EC-48E8-B27F-81ABF0274E5C}" destId="{C3CFF6E3-B299-4567-9EEA-B5E370684916}" srcOrd="1" destOrd="0" parTransId="{A3695408-8CD5-4142-9620-09240FE7F05C}" sibTransId="{BD73D3BA-191B-43BB-B45B-9B41B667609F}"/>
    <dgm:cxn modelId="{8B4776B8-248D-CB49-A882-5C384EED8FCA}" type="presOf" srcId="{37D3761D-D4EC-48E8-B27F-81ABF0274E5C}" destId="{137FE524-CC21-C345-9EA5-B28EFCEDFF8B}" srcOrd="0" destOrd="0" presId="urn:microsoft.com/office/officeart/2016/7/layout/LinearArrowProcessNumbered"/>
    <dgm:cxn modelId="{8D436EBD-D6E5-5B46-AF6B-0D472B19BC6F}" type="presOf" srcId="{16E816D9-F202-43B4-8F8B-1CB99DD9C3AC}" destId="{373DC9E5-636E-9344-B3AB-8651974AD1CC}" srcOrd="0" destOrd="0" presId="urn:microsoft.com/office/officeart/2016/7/layout/LinearArrowProcessNumbered"/>
    <dgm:cxn modelId="{61BF85C6-59A3-7040-B0C1-0008DEA466AA}" type="presOf" srcId="{BD73D3BA-191B-43BB-B45B-9B41B667609F}" destId="{6CCF512F-35CF-6944-8245-0903759667E8}" srcOrd="0" destOrd="0" presId="urn:microsoft.com/office/officeart/2016/7/layout/LinearArrowProcessNumbered"/>
    <dgm:cxn modelId="{AAE59AEF-0A15-8C49-A5C3-252D38798161}" type="presOf" srcId="{C3CFF6E3-B299-4567-9EEA-B5E370684916}" destId="{F282D25B-A988-484E-B2C0-875CB65B5BF8}" srcOrd="0" destOrd="0" presId="urn:microsoft.com/office/officeart/2016/7/layout/LinearArrowProcessNumbered"/>
    <dgm:cxn modelId="{E042DFF8-0493-9849-81F2-6C8D9C8AA432}" type="presOf" srcId="{6E72A7AA-E2E8-40EC-B8E5-49F2DCAF5E09}" destId="{5E03F323-DCF1-DD41-98B6-81AB472DFDD3}" srcOrd="0" destOrd="0" presId="urn:microsoft.com/office/officeart/2016/7/layout/LinearArrowProcessNumbered"/>
    <dgm:cxn modelId="{5B5C68FF-CB01-D947-9203-4FAAD4AC1994}" type="presOf" srcId="{FBD616A2-900A-43EF-94B7-ED11E64B4B44}" destId="{B45C007C-C7EA-5746-A717-912DD1DDEAB3}" srcOrd="0" destOrd="0" presId="urn:microsoft.com/office/officeart/2016/7/layout/LinearArrowProcessNumbered"/>
    <dgm:cxn modelId="{ADB51339-F4AD-F14B-BC0D-440F6C1C9EF3}" type="presParOf" srcId="{137FE524-CC21-C345-9EA5-B28EFCEDFF8B}" destId="{D4787D77-00B5-BF4E-B758-B010630E7F4F}" srcOrd="0" destOrd="0" presId="urn:microsoft.com/office/officeart/2016/7/layout/LinearArrowProcessNumbered"/>
    <dgm:cxn modelId="{6CD9362C-C96F-6E45-93DE-BCF3707BB49F}" type="presParOf" srcId="{D4787D77-00B5-BF4E-B758-B010630E7F4F}" destId="{015587B5-0F85-EE40-B564-6B99FCEF420B}" srcOrd="0" destOrd="0" presId="urn:microsoft.com/office/officeart/2016/7/layout/LinearArrowProcessNumbered"/>
    <dgm:cxn modelId="{69E8AC2C-6DB4-C94C-81D2-A66C6CAC426E}" type="presParOf" srcId="{D4787D77-00B5-BF4E-B758-B010630E7F4F}" destId="{3BBE5312-70A9-8945-84B3-C340216D7FC7}" srcOrd="1" destOrd="0" presId="urn:microsoft.com/office/officeart/2016/7/layout/LinearArrowProcessNumbered"/>
    <dgm:cxn modelId="{3E4FF801-C353-0A4D-BE51-5351A06D2E84}" type="presParOf" srcId="{3BBE5312-70A9-8945-84B3-C340216D7FC7}" destId="{A6C0888D-E22F-F947-B4AA-BD461FB05563}" srcOrd="0" destOrd="0" presId="urn:microsoft.com/office/officeart/2016/7/layout/LinearArrowProcessNumbered"/>
    <dgm:cxn modelId="{BF4DD16E-9C2A-6241-BA95-7CA20EC17B24}" type="presParOf" srcId="{3BBE5312-70A9-8945-84B3-C340216D7FC7}" destId="{FB8DE917-E590-1F49-BBE4-C9ABE0F512D0}" srcOrd="1" destOrd="0" presId="urn:microsoft.com/office/officeart/2016/7/layout/LinearArrowProcessNumbered"/>
    <dgm:cxn modelId="{9DCBB5FC-7D3C-124F-9DE3-33C00A00EDA8}" type="presParOf" srcId="{3BBE5312-70A9-8945-84B3-C340216D7FC7}" destId="{B45C007C-C7EA-5746-A717-912DD1DDEAB3}" srcOrd="2" destOrd="0" presId="urn:microsoft.com/office/officeart/2016/7/layout/LinearArrowProcessNumbered"/>
    <dgm:cxn modelId="{2FAA6578-3660-C54B-92E5-C922F8004D6B}" type="presParOf" srcId="{3BBE5312-70A9-8945-84B3-C340216D7FC7}" destId="{280B71E5-A709-894D-87D1-50C787DA460F}" srcOrd="3" destOrd="0" presId="urn:microsoft.com/office/officeart/2016/7/layout/LinearArrowProcessNumbered"/>
    <dgm:cxn modelId="{22CFF364-8A89-034D-B3E3-4FFECA28E2AB}" type="presParOf" srcId="{D4787D77-00B5-BF4E-B758-B010630E7F4F}" destId="{373DC9E5-636E-9344-B3AB-8651974AD1CC}" srcOrd="2" destOrd="0" presId="urn:microsoft.com/office/officeart/2016/7/layout/LinearArrowProcessNumbered"/>
    <dgm:cxn modelId="{70B9485F-EBF0-3040-95F6-B23ED863C860}" type="presParOf" srcId="{137FE524-CC21-C345-9EA5-B28EFCEDFF8B}" destId="{FB46A288-5688-4043-8F44-166C9C16DF5E}" srcOrd="1" destOrd="0" presId="urn:microsoft.com/office/officeart/2016/7/layout/LinearArrowProcessNumbered"/>
    <dgm:cxn modelId="{6FE9D7FA-FEFA-F441-A432-888C83E35651}" type="presParOf" srcId="{137FE524-CC21-C345-9EA5-B28EFCEDFF8B}" destId="{AA89398B-AB51-9343-8A78-15370654A4CD}" srcOrd="2" destOrd="0" presId="urn:microsoft.com/office/officeart/2016/7/layout/LinearArrowProcessNumbered"/>
    <dgm:cxn modelId="{8C260392-46C7-2F48-ABDD-D7229A6C69CF}" type="presParOf" srcId="{AA89398B-AB51-9343-8A78-15370654A4CD}" destId="{B419D12C-FE54-4F4D-BB7F-25B9E841522D}" srcOrd="0" destOrd="0" presId="urn:microsoft.com/office/officeart/2016/7/layout/LinearArrowProcessNumbered"/>
    <dgm:cxn modelId="{D4F9A351-1568-454A-9968-42838DA6F84C}" type="presParOf" srcId="{AA89398B-AB51-9343-8A78-15370654A4CD}" destId="{5771737A-1168-4D46-ADA8-53D149C17B77}" srcOrd="1" destOrd="0" presId="urn:microsoft.com/office/officeart/2016/7/layout/LinearArrowProcessNumbered"/>
    <dgm:cxn modelId="{9BA9757A-D565-1F40-844F-C2201739A9BD}" type="presParOf" srcId="{5771737A-1168-4D46-ADA8-53D149C17B77}" destId="{30051039-4786-4744-A112-90FE51D9DD09}" srcOrd="0" destOrd="0" presId="urn:microsoft.com/office/officeart/2016/7/layout/LinearArrowProcessNumbered"/>
    <dgm:cxn modelId="{BB23A8F3-1CBB-E945-B98D-A7EA847518A4}" type="presParOf" srcId="{5771737A-1168-4D46-ADA8-53D149C17B77}" destId="{AC2D3F49-AF6C-D14B-A541-50AD5B2ACA20}" srcOrd="1" destOrd="0" presId="urn:microsoft.com/office/officeart/2016/7/layout/LinearArrowProcessNumbered"/>
    <dgm:cxn modelId="{3274B46D-4C85-434F-A22B-E8C9395EB741}" type="presParOf" srcId="{5771737A-1168-4D46-ADA8-53D149C17B77}" destId="{6CCF512F-35CF-6944-8245-0903759667E8}" srcOrd="2" destOrd="0" presId="urn:microsoft.com/office/officeart/2016/7/layout/LinearArrowProcessNumbered"/>
    <dgm:cxn modelId="{B4339FD6-1BF9-D842-88B3-A3A4D7DCE354}" type="presParOf" srcId="{5771737A-1168-4D46-ADA8-53D149C17B77}" destId="{B7144BD8-10FA-3947-ADED-FFF3E4A86D83}" srcOrd="3" destOrd="0" presId="urn:microsoft.com/office/officeart/2016/7/layout/LinearArrowProcessNumbered"/>
    <dgm:cxn modelId="{51600D4A-5323-804C-8735-EB287638977F}" type="presParOf" srcId="{AA89398B-AB51-9343-8A78-15370654A4CD}" destId="{F282D25B-A988-484E-B2C0-875CB65B5BF8}" srcOrd="2" destOrd="0" presId="urn:microsoft.com/office/officeart/2016/7/layout/LinearArrowProcessNumbered"/>
    <dgm:cxn modelId="{3BE31741-9F9A-E94E-9F52-E8DF5B1C653D}" type="presParOf" srcId="{137FE524-CC21-C345-9EA5-B28EFCEDFF8B}" destId="{14B7EE73-A5D7-B541-8864-19AFDDA6CFA0}" srcOrd="3" destOrd="0" presId="urn:microsoft.com/office/officeart/2016/7/layout/LinearArrowProcessNumbered"/>
    <dgm:cxn modelId="{0D2C7AD4-7CF3-C548-8DA1-232726CC31A5}" type="presParOf" srcId="{137FE524-CC21-C345-9EA5-B28EFCEDFF8B}" destId="{1F08A022-F376-4E4E-A2C0-DD609D64C0B2}" srcOrd="4" destOrd="0" presId="urn:microsoft.com/office/officeart/2016/7/layout/LinearArrowProcessNumbered"/>
    <dgm:cxn modelId="{AAC510D9-D2FF-6344-BC46-89C12DA8867A}" type="presParOf" srcId="{1F08A022-F376-4E4E-A2C0-DD609D64C0B2}" destId="{EBB19B21-D7F3-D148-B725-EECDC1687382}" srcOrd="0" destOrd="0" presId="urn:microsoft.com/office/officeart/2016/7/layout/LinearArrowProcessNumbered"/>
    <dgm:cxn modelId="{80779464-5249-4740-B7A9-1481FB9AF797}" type="presParOf" srcId="{1F08A022-F376-4E4E-A2C0-DD609D64C0B2}" destId="{85C60093-0A94-9347-8D43-1790C5F9430A}" srcOrd="1" destOrd="0" presId="urn:microsoft.com/office/officeart/2016/7/layout/LinearArrowProcessNumbered"/>
    <dgm:cxn modelId="{DF598BDE-9386-2B45-8364-56FE2BFB16F4}" type="presParOf" srcId="{85C60093-0A94-9347-8D43-1790C5F9430A}" destId="{7961B571-395F-E648-B3BE-7881812A30EC}" srcOrd="0" destOrd="0" presId="urn:microsoft.com/office/officeart/2016/7/layout/LinearArrowProcessNumbered"/>
    <dgm:cxn modelId="{C4DB7925-8018-5C44-A319-566614792F52}" type="presParOf" srcId="{85C60093-0A94-9347-8D43-1790C5F9430A}" destId="{442D6277-94C1-544B-9806-A2351F2DD26E}" srcOrd="1" destOrd="0" presId="urn:microsoft.com/office/officeart/2016/7/layout/LinearArrowProcessNumbered"/>
    <dgm:cxn modelId="{38DCB154-7658-1544-B845-D5391DF722FD}" type="presParOf" srcId="{85C60093-0A94-9347-8D43-1790C5F9430A}" destId="{5E03F323-DCF1-DD41-98B6-81AB472DFDD3}" srcOrd="2" destOrd="0" presId="urn:microsoft.com/office/officeart/2016/7/layout/LinearArrowProcessNumbered"/>
    <dgm:cxn modelId="{62AD5AF4-2EAB-4743-A20A-B4473D1EC30E}" type="presParOf" srcId="{85C60093-0A94-9347-8D43-1790C5F9430A}" destId="{C2FC236C-4F76-894C-BF8E-9F47F54DCFA3}" srcOrd="3" destOrd="0" presId="urn:microsoft.com/office/officeart/2016/7/layout/LinearArrowProcessNumbered"/>
    <dgm:cxn modelId="{75EB9FE9-E7EA-014E-9DF9-76507F487B1A}" type="presParOf" srcId="{1F08A022-F376-4E4E-A2C0-DD609D64C0B2}" destId="{CAEB5888-CC02-6248-895A-4DFAF4AF6A7C}"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7D3761D-D4EC-48E8-B27F-81ABF0274E5C}"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16E816D9-F202-43B4-8F8B-1CB99DD9C3AC}">
      <dgm:prSet/>
      <dgm:spPr/>
      <dgm:t>
        <a:bodyPr/>
        <a:lstStyle/>
        <a:p>
          <a:r>
            <a:rPr lang="en-US"/>
            <a:t>1. in xCode go to Product -&gt; Archive -&gt; wait for building -&gt; Deploy (you will receive an error)</a:t>
          </a:r>
        </a:p>
      </dgm:t>
    </dgm:pt>
    <dgm:pt modelId="{580767D9-512B-47AF-861B-F9CBEA0F970F}" type="parTrans" cxnId="{2ADFF04D-6275-40B6-8B3E-A822F27CB9D2}">
      <dgm:prSet/>
      <dgm:spPr/>
      <dgm:t>
        <a:bodyPr/>
        <a:lstStyle/>
        <a:p>
          <a:endParaRPr lang="en-US"/>
        </a:p>
      </dgm:t>
    </dgm:pt>
    <dgm:pt modelId="{FBD616A2-900A-43EF-94B7-ED11E64B4B44}" type="sibTrans" cxnId="{2ADFF04D-6275-40B6-8B3E-A822F27CB9D2}">
      <dgm:prSet phldrT="1" phldr="0"/>
      <dgm:spPr/>
      <dgm:t>
        <a:bodyPr/>
        <a:lstStyle/>
        <a:p>
          <a:r>
            <a:rPr lang="en-US"/>
            <a:t>1</a:t>
          </a:r>
        </a:p>
      </dgm:t>
    </dgm:pt>
    <dgm:pt modelId="{C3CFF6E3-B299-4567-9EEA-B5E370684916}">
      <dgm:prSet/>
      <dgm:spPr/>
      <dgm:t>
        <a:bodyPr/>
        <a:lstStyle/>
        <a:p>
          <a:r>
            <a:rPr lang="en-US"/>
            <a:t>2. Go to developer.apple.com -&gt; Create signing for your app by package name</a:t>
          </a:r>
        </a:p>
      </dgm:t>
    </dgm:pt>
    <dgm:pt modelId="{A3695408-8CD5-4142-9620-09240FE7F05C}" type="parTrans" cxnId="{FB13CAA1-67B9-4059-BBCD-C2CA3F7774ED}">
      <dgm:prSet/>
      <dgm:spPr/>
      <dgm:t>
        <a:bodyPr/>
        <a:lstStyle/>
        <a:p>
          <a:endParaRPr lang="en-US"/>
        </a:p>
      </dgm:t>
    </dgm:pt>
    <dgm:pt modelId="{BD73D3BA-191B-43BB-B45B-9B41B667609F}" type="sibTrans" cxnId="{FB13CAA1-67B9-4059-BBCD-C2CA3F7774ED}">
      <dgm:prSet phldrT="2" phldr="0"/>
      <dgm:spPr/>
      <dgm:t>
        <a:bodyPr/>
        <a:lstStyle/>
        <a:p>
          <a:r>
            <a:rPr lang="en-US"/>
            <a:t>2</a:t>
          </a:r>
        </a:p>
      </dgm:t>
    </dgm:pt>
    <dgm:pt modelId="{9A4E8DFB-1093-4503-8BE1-8642E3A37F57}">
      <dgm:prSet/>
      <dgm:spPr/>
      <dgm:t>
        <a:bodyPr/>
        <a:lstStyle/>
        <a:p>
          <a:r>
            <a:rPr lang="en-US"/>
            <a:t>3. Go to App Store Connect -&gt; Add App to your App portfolio</a:t>
          </a:r>
        </a:p>
      </dgm:t>
    </dgm:pt>
    <dgm:pt modelId="{88512C60-5A75-4162-A3C2-36EA5C1C9F7B}" type="parTrans" cxnId="{A5475797-71D3-43BF-BFA0-41A5872E6EA5}">
      <dgm:prSet/>
      <dgm:spPr/>
      <dgm:t>
        <a:bodyPr/>
        <a:lstStyle/>
        <a:p>
          <a:endParaRPr lang="en-US"/>
        </a:p>
      </dgm:t>
    </dgm:pt>
    <dgm:pt modelId="{6E72A7AA-E2E8-40EC-B8E5-49F2DCAF5E09}" type="sibTrans" cxnId="{A5475797-71D3-43BF-BFA0-41A5872E6EA5}">
      <dgm:prSet phldrT="3" phldr="0"/>
      <dgm:spPr/>
      <dgm:t>
        <a:bodyPr/>
        <a:lstStyle/>
        <a:p>
          <a:r>
            <a:rPr lang="en-US"/>
            <a:t>3</a:t>
          </a:r>
        </a:p>
      </dgm:t>
    </dgm:pt>
    <dgm:pt modelId="{CF2F7090-7F9E-4483-B975-D921FC40C4F0}">
      <dgm:prSet custT="1"/>
      <dgm:spPr/>
      <dgm:t>
        <a:bodyPr/>
        <a:lstStyle/>
        <a:p>
          <a:r>
            <a:rPr lang="en-US" sz="1400" dirty="0"/>
            <a:t>4. Make sure that you have added an App icon – otherwise App Store Connect disables your build.</a:t>
          </a:r>
        </a:p>
      </dgm:t>
    </dgm:pt>
    <dgm:pt modelId="{845551E5-0431-4C18-A44E-452F21C5BF26}" type="parTrans" cxnId="{73ECFB4C-34C2-4308-B15A-9FB7BBDD8C4C}">
      <dgm:prSet/>
      <dgm:spPr/>
      <dgm:t>
        <a:bodyPr/>
        <a:lstStyle/>
        <a:p>
          <a:endParaRPr lang="en-US"/>
        </a:p>
      </dgm:t>
    </dgm:pt>
    <dgm:pt modelId="{88D75B5B-A600-4832-A870-F33E6A65267F}" type="sibTrans" cxnId="{73ECFB4C-34C2-4308-B15A-9FB7BBDD8C4C}">
      <dgm:prSet phldrT="4" phldr="0"/>
      <dgm:spPr/>
      <dgm:t>
        <a:bodyPr/>
        <a:lstStyle/>
        <a:p>
          <a:r>
            <a:rPr lang="en-US"/>
            <a:t>4</a:t>
          </a:r>
        </a:p>
      </dgm:t>
    </dgm:pt>
    <dgm:pt modelId="{868BAAF3-16F2-49F7-97A7-14B138D8A8F0}">
      <dgm:prSet custT="1"/>
      <dgm:spPr/>
      <dgm:t>
        <a:bodyPr/>
        <a:lstStyle/>
        <a:p>
          <a:r>
            <a:rPr lang="en-US" sz="1400" dirty="0"/>
            <a:t>5. Repeat step 1, but it will work now</a:t>
          </a:r>
        </a:p>
      </dgm:t>
    </dgm:pt>
    <dgm:pt modelId="{F999EF6B-1DA8-4A71-BDFC-9347FABA0215}" type="parTrans" cxnId="{456E3468-2BAA-4D92-985F-8BDC0E27421F}">
      <dgm:prSet/>
      <dgm:spPr/>
      <dgm:t>
        <a:bodyPr/>
        <a:lstStyle/>
        <a:p>
          <a:endParaRPr lang="en-US"/>
        </a:p>
      </dgm:t>
    </dgm:pt>
    <dgm:pt modelId="{D2DDA5FC-C001-47BA-AC47-4D1F432FF1D7}" type="sibTrans" cxnId="{456E3468-2BAA-4D92-985F-8BDC0E27421F}">
      <dgm:prSet phldrT="5" phldr="0"/>
      <dgm:spPr/>
      <dgm:t>
        <a:bodyPr/>
        <a:lstStyle/>
        <a:p>
          <a:r>
            <a:rPr lang="en-US"/>
            <a:t>5</a:t>
          </a:r>
        </a:p>
      </dgm:t>
    </dgm:pt>
    <dgm:pt modelId="{599AEE6E-9A2C-47A9-AD99-94EB06713CFA}">
      <dgm:prSet custT="1"/>
      <dgm:spPr/>
      <dgm:t>
        <a:bodyPr/>
        <a:lstStyle/>
        <a:p>
          <a:r>
            <a:rPr lang="en-US" sz="1400" dirty="0"/>
            <a:t>6. Go to App Store Connect -&gt; Send required information about your app to apple -&gt; Internal testing is allowed</a:t>
          </a:r>
        </a:p>
      </dgm:t>
    </dgm:pt>
    <dgm:pt modelId="{420704B2-7909-47CB-AA98-96C8E412B19F}" type="parTrans" cxnId="{8A694660-7127-49C9-B4FE-F42994339E61}">
      <dgm:prSet/>
      <dgm:spPr/>
      <dgm:t>
        <a:bodyPr/>
        <a:lstStyle/>
        <a:p>
          <a:endParaRPr lang="en-US"/>
        </a:p>
      </dgm:t>
    </dgm:pt>
    <dgm:pt modelId="{D2A159C1-2839-44E8-B6E2-08C5010AAE71}" type="sibTrans" cxnId="{8A694660-7127-49C9-B4FE-F42994339E61}">
      <dgm:prSet phldrT="6" phldr="0"/>
      <dgm:spPr/>
      <dgm:t>
        <a:bodyPr/>
        <a:lstStyle/>
        <a:p>
          <a:r>
            <a:rPr lang="en-US"/>
            <a:t>6</a:t>
          </a:r>
        </a:p>
      </dgm:t>
    </dgm:pt>
    <dgm:pt modelId="{FC0DA8D5-29BA-4326-BD43-BDAE1A445985}">
      <dgm:prSet custT="1"/>
      <dgm:spPr/>
      <dgm:t>
        <a:bodyPr/>
        <a:lstStyle/>
        <a:p>
          <a:r>
            <a:rPr lang="en-US" sz="1400" dirty="0"/>
            <a:t>7. Your internal testers (your co-workers) will receive an Push Notification on their mobile</a:t>
          </a:r>
        </a:p>
      </dgm:t>
    </dgm:pt>
    <dgm:pt modelId="{9E35933E-02D4-4DA3-B60B-B79874EEE5F5}" type="parTrans" cxnId="{1AD2C98B-4C29-4237-8DBA-1DC112E1CE82}">
      <dgm:prSet/>
      <dgm:spPr/>
      <dgm:t>
        <a:bodyPr/>
        <a:lstStyle/>
        <a:p>
          <a:endParaRPr lang="en-US"/>
        </a:p>
      </dgm:t>
    </dgm:pt>
    <dgm:pt modelId="{44706826-569E-4367-9973-7C457AE481F1}" type="sibTrans" cxnId="{1AD2C98B-4C29-4237-8DBA-1DC112E1CE82}">
      <dgm:prSet phldrT="7" phldr="0"/>
      <dgm:spPr/>
      <dgm:t>
        <a:bodyPr/>
        <a:lstStyle/>
        <a:p>
          <a:r>
            <a:rPr lang="en-US"/>
            <a:t>7</a:t>
          </a:r>
        </a:p>
      </dgm:t>
    </dgm:pt>
    <dgm:pt modelId="{E9CCFA7D-EFEA-4CE7-B2E4-415FBCA449E7}">
      <dgm:prSet custT="1"/>
      <dgm:spPr/>
      <dgm:t>
        <a:bodyPr/>
        <a:lstStyle/>
        <a:p>
          <a:r>
            <a:rPr lang="en-US" sz="1400" dirty="0"/>
            <a:t>8. After (1-2 weeks) Apple will review your app: afterwards you’ll be able to test with external alpha / beta testers</a:t>
          </a:r>
        </a:p>
      </dgm:t>
    </dgm:pt>
    <dgm:pt modelId="{D17D5589-AC3F-477F-8EBF-C1C67C9834A0}" type="parTrans" cxnId="{41419163-95AA-4F45-BBB2-11F4952C2C27}">
      <dgm:prSet/>
      <dgm:spPr/>
      <dgm:t>
        <a:bodyPr/>
        <a:lstStyle/>
        <a:p>
          <a:endParaRPr lang="en-US"/>
        </a:p>
      </dgm:t>
    </dgm:pt>
    <dgm:pt modelId="{51414138-A9D4-423B-98C5-85A52D7D1C82}" type="sibTrans" cxnId="{41419163-95AA-4F45-BBB2-11F4952C2C27}">
      <dgm:prSet phldrT="8" phldr="0"/>
      <dgm:spPr/>
      <dgm:t>
        <a:bodyPr/>
        <a:lstStyle/>
        <a:p>
          <a:r>
            <a:rPr lang="en-US"/>
            <a:t>8</a:t>
          </a:r>
        </a:p>
      </dgm:t>
    </dgm:pt>
    <dgm:pt modelId="{137FE524-CC21-C345-9EA5-B28EFCEDFF8B}" type="pres">
      <dgm:prSet presAssocID="{37D3761D-D4EC-48E8-B27F-81ABF0274E5C}" presName="linearFlow" presStyleCnt="0">
        <dgm:presLayoutVars>
          <dgm:dir/>
          <dgm:animLvl val="lvl"/>
          <dgm:resizeHandles val="exact"/>
        </dgm:presLayoutVars>
      </dgm:prSet>
      <dgm:spPr/>
    </dgm:pt>
    <dgm:pt modelId="{D4787D77-00B5-BF4E-B758-B010630E7F4F}" type="pres">
      <dgm:prSet presAssocID="{16E816D9-F202-43B4-8F8B-1CB99DD9C3AC}" presName="compositeNode" presStyleCnt="0"/>
      <dgm:spPr/>
    </dgm:pt>
    <dgm:pt modelId="{015587B5-0F85-EE40-B564-6B99FCEF420B}" type="pres">
      <dgm:prSet presAssocID="{16E816D9-F202-43B4-8F8B-1CB99DD9C3AC}" presName="parTx" presStyleLbl="node1" presStyleIdx="0" presStyleCnt="0">
        <dgm:presLayoutVars>
          <dgm:chMax val="0"/>
          <dgm:chPref val="0"/>
          <dgm:bulletEnabled val="1"/>
        </dgm:presLayoutVars>
      </dgm:prSet>
      <dgm:spPr/>
    </dgm:pt>
    <dgm:pt modelId="{3BBE5312-70A9-8945-84B3-C340216D7FC7}" type="pres">
      <dgm:prSet presAssocID="{16E816D9-F202-43B4-8F8B-1CB99DD9C3AC}" presName="parSh" presStyleCnt="0"/>
      <dgm:spPr/>
    </dgm:pt>
    <dgm:pt modelId="{A6C0888D-E22F-F947-B4AA-BD461FB05563}" type="pres">
      <dgm:prSet presAssocID="{16E816D9-F202-43B4-8F8B-1CB99DD9C3AC}" presName="lineNode" presStyleLbl="alignAccFollowNode1" presStyleIdx="0" presStyleCnt="24"/>
      <dgm:spPr/>
    </dgm:pt>
    <dgm:pt modelId="{FB8DE917-E590-1F49-BBE4-C9ABE0F512D0}" type="pres">
      <dgm:prSet presAssocID="{16E816D9-F202-43B4-8F8B-1CB99DD9C3AC}" presName="lineArrowNode" presStyleLbl="alignAccFollowNode1" presStyleIdx="1" presStyleCnt="24"/>
      <dgm:spPr/>
    </dgm:pt>
    <dgm:pt modelId="{B45C007C-C7EA-5746-A717-912DD1DDEAB3}" type="pres">
      <dgm:prSet presAssocID="{FBD616A2-900A-43EF-94B7-ED11E64B4B44}" presName="sibTransNodeCircle" presStyleLbl="alignNode1" presStyleIdx="0" presStyleCnt="8">
        <dgm:presLayoutVars>
          <dgm:chMax val="0"/>
          <dgm:bulletEnabled/>
        </dgm:presLayoutVars>
      </dgm:prSet>
      <dgm:spPr/>
    </dgm:pt>
    <dgm:pt modelId="{280B71E5-A709-894D-87D1-50C787DA460F}" type="pres">
      <dgm:prSet presAssocID="{FBD616A2-900A-43EF-94B7-ED11E64B4B44}" presName="spacerBetweenCircleAndCallout" presStyleCnt="0">
        <dgm:presLayoutVars/>
      </dgm:prSet>
      <dgm:spPr/>
    </dgm:pt>
    <dgm:pt modelId="{373DC9E5-636E-9344-B3AB-8651974AD1CC}" type="pres">
      <dgm:prSet presAssocID="{16E816D9-F202-43B4-8F8B-1CB99DD9C3AC}" presName="nodeText" presStyleLbl="alignAccFollowNode1" presStyleIdx="2" presStyleCnt="24">
        <dgm:presLayoutVars>
          <dgm:bulletEnabled val="1"/>
        </dgm:presLayoutVars>
      </dgm:prSet>
      <dgm:spPr/>
    </dgm:pt>
    <dgm:pt modelId="{FB46A288-5688-4043-8F44-166C9C16DF5E}" type="pres">
      <dgm:prSet presAssocID="{FBD616A2-900A-43EF-94B7-ED11E64B4B44}" presName="sibTransComposite" presStyleCnt="0"/>
      <dgm:spPr/>
    </dgm:pt>
    <dgm:pt modelId="{AA89398B-AB51-9343-8A78-15370654A4CD}" type="pres">
      <dgm:prSet presAssocID="{C3CFF6E3-B299-4567-9EEA-B5E370684916}" presName="compositeNode" presStyleCnt="0"/>
      <dgm:spPr/>
    </dgm:pt>
    <dgm:pt modelId="{B419D12C-FE54-4F4D-BB7F-25B9E841522D}" type="pres">
      <dgm:prSet presAssocID="{C3CFF6E3-B299-4567-9EEA-B5E370684916}" presName="parTx" presStyleLbl="node1" presStyleIdx="0" presStyleCnt="0">
        <dgm:presLayoutVars>
          <dgm:chMax val="0"/>
          <dgm:chPref val="0"/>
          <dgm:bulletEnabled val="1"/>
        </dgm:presLayoutVars>
      </dgm:prSet>
      <dgm:spPr/>
    </dgm:pt>
    <dgm:pt modelId="{5771737A-1168-4D46-ADA8-53D149C17B77}" type="pres">
      <dgm:prSet presAssocID="{C3CFF6E3-B299-4567-9EEA-B5E370684916}" presName="parSh" presStyleCnt="0"/>
      <dgm:spPr/>
    </dgm:pt>
    <dgm:pt modelId="{30051039-4786-4744-A112-90FE51D9DD09}" type="pres">
      <dgm:prSet presAssocID="{C3CFF6E3-B299-4567-9EEA-B5E370684916}" presName="lineNode" presStyleLbl="alignAccFollowNode1" presStyleIdx="3" presStyleCnt="24"/>
      <dgm:spPr/>
    </dgm:pt>
    <dgm:pt modelId="{AC2D3F49-AF6C-D14B-A541-50AD5B2ACA20}" type="pres">
      <dgm:prSet presAssocID="{C3CFF6E3-B299-4567-9EEA-B5E370684916}" presName="lineArrowNode" presStyleLbl="alignAccFollowNode1" presStyleIdx="4" presStyleCnt="24"/>
      <dgm:spPr/>
    </dgm:pt>
    <dgm:pt modelId="{6CCF512F-35CF-6944-8245-0903759667E8}" type="pres">
      <dgm:prSet presAssocID="{BD73D3BA-191B-43BB-B45B-9B41B667609F}" presName="sibTransNodeCircle" presStyleLbl="alignNode1" presStyleIdx="1" presStyleCnt="8">
        <dgm:presLayoutVars>
          <dgm:chMax val="0"/>
          <dgm:bulletEnabled/>
        </dgm:presLayoutVars>
      </dgm:prSet>
      <dgm:spPr/>
    </dgm:pt>
    <dgm:pt modelId="{B7144BD8-10FA-3947-ADED-FFF3E4A86D83}" type="pres">
      <dgm:prSet presAssocID="{BD73D3BA-191B-43BB-B45B-9B41B667609F}" presName="spacerBetweenCircleAndCallout" presStyleCnt="0">
        <dgm:presLayoutVars/>
      </dgm:prSet>
      <dgm:spPr/>
    </dgm:pt>
    <dgm:pt modelId="{F282D25B-A988-484E-B2C0-875CB65B5BF8}" type="pres">
      <dgm:prSet presAssocID="{C3CFF6E3-B299-4567-9EEA-B5E370684916}" presName="nodeText" presStyleLbl="alignAccFollowNode1" presStyleIdx="5" presStyleCnt="24">
        <dgm:presLayoutVars>
          <dgm:bulletEnabled val="1"/>
        </dgm:presLayoutVars>
      </dgm:prSet>
      <dgm:spPr/>
    </dgm:pt>
    <dgm:pt modelId="{14B7EE73-A5D7-B541-8864-19AFDDA6CFA0}" type="pres">
      <dgm:prSet presAssocID="{BD73D3BA-191B-43BB-B45B-9B41B667609F}" presName="sibTransComposite" presStyleCnt="0"/>
      <dgm:spPr/>
    </dgm:pt>
    <dgm:pt modelId="{1F08A022-F376-4E4E-A2C0-DD609D64C0B2}" type="pres">
      <dgm:prSet presAssocID="{9A4E8DFB-1093-4503-8BE1-8642E3A37F57}" presName="compositeNode" presStyleCnt="0"/>
      <dgm:spPr/>
    </dgm:pt>
    <dgm:pt modelId="{EBB19B21-D7F3-D148-B725-EECDC1687382}" type="pres">
      <dgm:prSet presAssocID="{9A4E8DFB-1093-4503-8BE1-8642E3A37F57}" presName="parTx" presStyleLbl="node1" presStyleIdx="0" presStyleCnt="0">
        <dgm:presLayoutVars>
          <dgm:chMax val="0"/>
          <dgm:chPref val="0"/>
          <dgm:bulletEnabled val="1"/>
        </dgm:presLayoutVars>
      </dgm:prSet>
      <dgm:spPr/>
    </dgm:pt>
    <dgm:pt modelId="{85C60093-0A94-9347-8D43-1790C5F9430A}" type="pres">
      <dgm:prSet presAssocID="{9A4E8DFB-1093-4503-8BE1-8642E3A37F57}" presName="parSh" presStyleCnt="0"/>
      <dgm:spPr/>
    </dgm:pt>
    <dgm:pt modelId="{7961B571-395F-E648-B3BE-7881812A30EC}" type="pres">
      <dgm:prSet presAssocID="{9A4E8DFB-1093-4503-8BE1-8642E3A37F57}" presName="lineNode" presStyleLbl="alignAccFollowNode1" presStyleIdx="6" presStyleCnt="24"/>
      <dgm:spPr/>
    </dgm:pt>
    <dgm:pt modelId="{442D6277-94C1-544B-9806-A2351F2DD26E}" type="pres">
      <dgm:prSet presAssocID="{9A4E8DFB-1093-4503-8BE1-8642E3A37F57}" presName="lineArrowNode" presStyleLbl="alignAccFollowNode1" presStyleIdx="7" presStyleCnt="24"/>
      <dgm:spPr/>
    </dgm:pt>
    <dgm:pt modelId="{5E03F323-DCF1-DD41-98B6-81AB472DFDD3}" type="pres">
      <dgm:prSet presAssocID="{6E72A7AA-E2E8-40EC-B8E5-49F2DCAF5E09}" presName="sibTransNodeCircle" presStyleLbl="alignNode1" presStyleIdx="2" presStyleCnt="8">
        <dgm:presLayoutVars>
          <dgm:chMax val="0"/>
          <dgm:bulletEnabled/>
        </dgm:presLayoutVars>
      </dgm:prSet>
      <dgm:spPr/>
    </dgm:pt>
    <dgm:pt modelId="{C2FC236C-4F76-894C-BF8E-9F47F54DCFA3}" type="pres">
      <dgm:prSet presAssocID="{6E72A7AA-E2E8-40EC-B8E5-49F2DCAF5E09}" presName="spacerBetweenCircleAndCallout" presStyleCnt="0">
        <dgm:presLayoutVars/>
      </dgm:prSet>
      <dgm:spPr/>
    </dgm:pt>
    <dgm:pt modelId="{CAEB5888-CC02-6248-895A-4DFAF4AF6A7C}" type="pres">
      <dgm:prSet presAssocID="{9A4E8DFB-1093-4503-8BE1-8642E3A37F57}" presName="nodeText" presStyleLbl="alignAccFollowNode1" presStyleIdx="8" presStyleCnt="24">
        <dgm:presLayoutVars>
          <dgm:bulletEnabled val="1"/>
        </dgm:presLayoutVars>
      </dgm:prSet>
      <dgm:spPr/>
    </dgm:pt>
    <dgm:pt modelId="{6536A65F-9F4D-554F-A2F2-C1AFE447597D}" type="pres">
      <dgm:prSet presAssocID="{6E72A7AA-E2E8-40EC-B8E5-49F2DCAF5E09}" presName="sibTransComposite" presStyleCnt="0"/>
      <dgm:spPr/>
    </dgm:pt>
    <dgm:pt modelId="{1F972095-9BA8-4840-B0AE-4842D38F3921}" type="pres">
      <dgm:prSet presAssocID="{CF2F7090-7F9E-4483-B975-D921FC40C4F0}" presName="compositeNode" presStyleCnt="0"/>
      <dgm:spPr/>
    </dgm:pt>
    <dgm:pt modelId="{2C3FB6E5-7CAB-9E4F-B0E5-A09E9D7D4320}" type="pres">
      <dgm:prSet presAssocID="{CF2F7090-7F9E-4483-B975-D921FC40C4F0}" presName="parTx" presStyleLbl="node1" presStyleIdx="0" presStyleCnt="0">
        <dgm:presLayoutVars>
          <dgm:chMax val="0"/>
          <dgm:chPref val="0"/>
          <dgm:bulletEnabled val="1"/>
        </dgm:presLayoutVars>
      </dgm:prSet>
      <dgm:spPr/>
    </dgm:pt>
    <dgm:pt modelId="{CA56072B-7D61-024F-BB0F-75DC2C441F6A}" type="pres">
      <dgm:prSet presAssocID="{CF2F7090-7F9E-4483-B975-D921FC40C4F0}" presName="parSh" presStyleCnt="0"/>
      <dgm:spPr/>
    </dgm:pt>
    <dgm:pt modelId="{BC2BB72C-82DA-124E-A316-C6135C7FB6E3}" type="pres">
      <dgm:prSet presAssocID="{CF2F7090-7F9E-4483-B975-D921FC40C4F0}" presName="lineNode" presStyleLbl="alignAccFollowNode1" presStyleIdx="9" presStyleCnt="24"/>
      <dgm:spPr/>
    </dgm:pt>
    <dgm:pt modelId="{2FFA636A-FD58-8A45-9262-D2851554CDEF}" type="pres">
      <dgm:prSet presAssocID="{CF2F7090-7F9E-4483-B975-D921FC40C4F0}" presName="lineArrowNode" presStyleLbl="alignAccFollowNode1" presStyleIdx="10" presStyleCnt="24"/>
      <dgm:spPr/>
    </dgm:pt>
    <dgm:pt modelId="{EF6B3337-F34C-3E43-BB1C-81805D6B2F69}" type="pres">
      <dgm:prSet presAssocID="{88D75B5B-A600-4832-A870-F33E6A65267F}" presName="sibTransNodeCircle" presStyleLbl="alignNode1" presStyleIdx="3" presStyleCnt="8">
        <dgm:presLayoutVars>
          <dgm:chMax val="0"/>
          <dgm:bulletEnabled/>
        </dgm:presLayoutVars>
      </dgm:prSet>
      <dgm:spPr/>
    </dgm:pt>
    <dgm:pt modelId="{9124043B-33D0-B146-AF83-256B973B3EC7}" type="pres">
      <dgm:prSet presAssocID="{88D75B5B-A600-4832-A870-F33E6A65267F}" presName="spacerBetweenCircleAndCallout" presStyleCnt="0">
        <dgm:presLayoutVars/>
      </dgm:prSet>
      <dgm:spPr/>
    </dgm:pt>
    <dgm:pt modelId="{ADC5AA9D-9360-974D-B94F-E126E84EFE28}" type="pres">
      <dgm:prSet presAssocID="{CF2F7090-7F9E-4483-B975-D921FC40C4F0}" presName="nodeText" presStyleLbl="alignAccFollowNode1" presStyleIdx="11" presStyleCnt="24">
        <dgm:presLayoutVars>
          <dgm:bulletEnabled val="1"/>
        </dgm:presLayoutVars>
      </dgm:prSet>
      <dgm:spPr/>
    </dgm:pt>
    <dgm:pt modelId="{DB566244-8B7E-7E44-80B1-F4A19A8A1B82}" type="pres">
      <dgm:prSet presAssocID="{88D75B5B-A600-4832-A870-F33E6A65267F}" presName="sibTransComposite" presStyleCnt="0"/>
      <dgm:spPr/>
    </dgm:pt>
    <dgm:pt modelId="{1EED7821-25A3-9448-B6CB-813C4148EAF0}" type="pres">
      <dgm:prSet presAssocID="{868BAAF3-16F2-49F7-97A7-14B138D8A8F0}" presName="compositeNode" presStyleCnt="0"/>
      <dgm:spPr/>
    </dgm:pt>
    <dgm:pt modelId="{A6E53294-7AF3-1D4E-BBB8-45D40B865FB3}" type="pres">
      <dgm:prSet presAssocID="{868BAAF3-16F2-49F7-97A7-14B138D8A8F0}" presName="parTx" presStyleLbl="node1" presStyleIdx="0" presStyleCnt="0">
        <dgm:presLayoutVars>
          <dgm:chMax val="0"/>
          <dgm:chPref val="0"/>
          <dgm:bulletEnabled val="1"/>
        </dgm:presLayoutVars>
      </dgm:prSet>
      <dgm:spPr/>
    </dgm:pt>
    <dgm:pt modelId="{6C02CC4C-A775-E946-BFC0-16A667195F40}" type="pres">
      <dgm:prSet presAssocID="{868BAAF3-16F2-49F7-97A7-14B138D8A8F0}" presName="parSh" presStyleCnt="0"/>
      <dgm:spPr/>
    </dgm:pt>
    <dgm:pt modelId="{1AA15FDC-0AF1-B541-919D-C040F9320660}" type="pres">
      <dgm:prSet presAssocID="{868BAAF3-16F2-49F7-97A7-14B138D8A8F0}" presName="lineNode" presStyleLbl="alignAccFollowNode1" presStyleIdx="12" presStyleCnt="24"/>
      <dgm:spPr/>
    </dgm:pt>
    <dgm:pt modelId="{4929BA47-A4A5-5D46-A1CC-0729D6151FC4}" type="pres">
      <dgm:prSet presAssocID="{868BAAF3-16F2-49F7-97A7-14B138D8A8F0}" presName="lineArrowNode" presStyleLbl="alignAccFollowNode1" presStyleIdx="13" presStyleCnt="24"/>
      <dgm:spPr/>
    </dgm:pt>
    <dgm:pt modelId="{2F24FA13-5031-A644-B544-4DB2CC03C7F8}" type="pres">
      <dgm:prSet presAssocID="{D2DDA5FC-C001-47BA-AC47-4D1F432FF1D7}" presName="sibTransNodeCircle" presStyleLbl="alignNode1" presStyleIdx="4" presStyleCnt="8">
        <dgm:presLayoutVars>
          <dgm:chMax val="0"/>
          <dgm:bulletEnabled/>
        </dgm:presLayoutVars>
      </dgm:prSet>
      <dgm:spPr/>
    </dgm:pt>
    <dgm:pt modelId="{56C8A7DB-B06E-674D-A041-6A6B2E549978}" type="pres">
      <dgm:prSet presAssocID="{D2DDA5FC-C001-47BA-AC47-4D1F432FF1D7}" presName="spacerBetweenCircleAndCallout" presStyleCnt="0">
        <dgm:presLayoutVars/>
      </dgm:prSet>
      <dgm:spPr/>
    </dgm:pt>
    <dgm:pt modelId="{3B89C40E-289F-C54A-93CF-1AAE2E61D2A1}" type="pres">
      <dgm:prSet presAssocID="{868BAAF3-16F2-49F7-97A7-14B138D8A8F0}" presName="nodeText" presStyleLbl="alignAccFollowNode1" presStyleIdx="14" presStyleCnt="24">
        <dgm:presLayoutVars>
          <dgm:bulletEnabled val="1"/>
        </dgm:presLayoutVars>
      </dgm:prSet>
      <dgm:spPr/>
    </dgm:pt>
    <dgm:pt modelId="{4F718A30-19C7-2742-80EC-08ED60F1FF09}" type="pres">
      <dgm:prSet presAssocID="{D2DDA5FC-C001-47BA-AC47-4D1F432FF1D7}" presName="sibTransComposite" presStyleCnt="0"/>
      <dgm:spPr/>
    </dgm:pt>
    <dgm:pt modelId="{FFF08DAA-BD9D-D043-9431-A03FFA6D90E0}" type="pres">
      <dgm:prSet presAssocID="{599AEE6E-9A2C-47A9-AD99-94EB06713CFA}" presName="compositeNode" presStyleCnt="0"/>
      <dgm:spPr/>
    </dgm:pt>
    <dgm:pt modelId="{5AE4EF19-6CEF-4F44-B0D1-CCEA9CF3A68A}" type="pres">
      <dgm:prSet presAssocID="{599AEE6E-9A2C-47A9-AD99-94EB06713CFA}" presName="parTx" presStyleLbl="node1" presStyleIdx="0" presStyleCnt="0">
        <dgm:presLayoutVars>
          <dgm:chMax val="0"/>
          <dgm:chPref val="0"/>
          <dgm:bulletEnabled val="1"/>
        </dgm:presLayoutVars>
      </dgm:prSet>
      <dgm:spPr/>
    </dgm:pt>
    <dgm:pt modelId="{47107EF4-FFD0-FC49-83EE-907158E86395}" type="pres">
      <dgm:prSet presAssocID="{599AEE6E-9A2C-47A9-AD99-94EB06713CFA}" presName="parSh" presStyleCnt="0"/>
      <dgm:spPr/>
    </dgm:pt>
    <dgm:pt modelId="{D668CFBC-1187-8048-B3A1-AA691A69C0D4}" type="pres">
      <dgm:prSet presAssocID="{599AEE6E-9A2C-47A9-AD99-94EB06713CFA}" presName="lineNode" presStyleLbl="alignAccFollowNode1" presStyleIdx="15" presStyleCnt="24"/>
      <dgm:spPr/>
    </dgm:pt>
    <dgm:pt modelId="{EAC9EB0E-E1B8-3647-8A05-4F6B2A4D562A}" type="pres">
      <dgm:prSet presAssocID="{599AEE6E-9A2C-47A9-AD99-94EB06713CFA}" presName="lineArrowNode" presStyleLbl="alignAccFollowNode1" presStyleIdx="16" presStyleCnt="24"/>
      <dgm:spPr/>
    </dgm:pt>
    <dgm:pt modelId="{74954526-C022-7349-BFD5-10AC612A2F3F}" type="pres">
      <dgm:prSet presAssocID="{D2A159C1-2839-44E8-B6E2-08C5010AAE71}" presName="sibTransNodeCircle" presStyleLbl="alignNode1" presStyleIdx="5" presStyleCnt="8">
        <dgm:presLayoutVars>
          <dgm:chMax val="0"/>
          <dgm:bulletEnabled/>
        </dgm:presLayoutVars>
      </dgm:prSet>
      <dgm:spPr/>
    </dgm:pt>
    <dgm:pt modelId="{D09FDE4E-E75B-5243-B55A-63227AC9D0A8}" type="pres">
      <dgm:prSet presAssocID="{D2A159C1-2839-44E8-B6E2-08C5010AAE71}" presName="spacerBetweenCircleAndCallout" presStyleCnt="0">
        <dgm:presLayoutVars/>
      </dgm:prSet>
      <dgm:spPr/>
    </dgm:pt>
    <dgm:pt modelId="{17192CC0-D92B-414B-8BCC-B4E32F8ADA90}" type="pres">
      <dgm:prSet presAssocID="{599AEE6E-9A2C-47A9-AD99-94EB06713CFA}" presName="nodeText" presStyleLbl="alignAccFollowNode1" presStyleIdx="17" presStyleCnt="24">
        <dgm:presLayoutVars>
          <dgm:bulletEnabled val="1"/>
        </dgm:presLayoutVars>
      </dgm:prSet>
      <dgm:spPr/>
    </dgm:pt>
    <dgm:pt modelId="{1C7A40BC-83D2-8C4E-93E5-6C67583F2EA6}" type="pres">
      <dgm:prSet presAssocID="{D2A159C1-2839-44E8-B6E2-08C5010AAE71}" presName="sibTransComposite" presStyleCnt="0"/>
      <dgm:spPr/>
    </dgm:pt>
    <dgm:pt modelId="{E2F7F262-2688-6D47-822D-88552F558029}" type="pres">
      <dgm:prSet presAssocID="{FC0DA8D5-29BA-4326-BD43-BDAE1A445985}" presName="compositeNode" presStyleCnt="0"/>
      <dgm:spPr/>
    </dgm:pt>
    <dgm:pt modelId="{1A6207BA-A214-DA40-AC1E-186D0CBE6740}" type="pres">
      <dgm:prSet presAssocID="{FC0DA8D5-29BA-4326-BD43-BDAE1A445985}" presName="parTx" presStyleLbl="node1" presStyleIdx="0" presStyleCnt="0">
        <dgm:presLayoutVars>
          <dgm:chMax val="0"/>
          <dgm:chPref val="0"/>
          <dgm:bulletEnabled val="1"/>
        </dgm:presLayoutVars>
      </dgm:prSet>
      <dgm:spPr/>
    </dgm:pt>
    <dgm:pt modelId="{B5EFD5C9-3AEA-F94E-B422-F32213987A6F}" type="pres">
      <dgm:prSet presAssocID="{FC0DA8D5-29BA-4326-BD43-BDAE1A445985}" presName="parSh" presStyleCnt="0"/>
      <dgm:spPr/>
    </dgm:pt>
    <dgm:pt modelId="{89C9D8F6-CB59-2C42-9311-10F34D7744C1}" type="pres">
      <dgm:prSet presAssocID="{FC0DA8D5-29BA-4326-BD43-BDAE1A445985}" presName="lineNode" presStyleLbl="alignAccFollowNode1" presStyleIdx="18" presStyleCnt="24"/>
      <dgm:spPr/>
    </dgm:pt>
    <dgm:pt modelId="{FB18B279-785B-6248-B0C9-E754F57B8457}" type="pres">
      <dgm:prSet presAssocID="{FC0DA8D5-29BA-4326-BD43-BDAE1A445985}" presName="lineArrowNode" presStyleLbl="alignAccFollowNode1" presStyleIdx="19" presStyleCnt="24"/>
      <dgm:spPr/>
    </dgm:pt>
    <dgm:pt modelId="{2FE5589C-B19D-8646-9A61-BAF3E6C953CD}" type="pres">
      <dgm:prSet presAssocID="{44706826-569E-4367-9973-7C457AE481F1}" presName="sibTransNodeCircle" presStyleLbl="alignNode1" presStyleIdx="6" presStyleCnt="8">
        <dgm:presLayoutVars>
          <dgm:chMax val="0"/>
          <dgm:bulletEnabled/>
        </dgm:presLayoutVars>
      </dgm:prSet>
      <dgm:spPr/>
    </dgm:pt>
    <dgm:pt modelId="{0C80F4D3-A5AE-654F-9971-1F9A9E22E32B}" type="pres">
      <dgm:prSet presAssocID="{44706826-569E-4367-9973-7C457AE481F1}" presName="spacerBetweenCircleAndCallout" presStyleCnt="0">
        <dgm:presLayoutVars/>
      </dgm:prSet>
      <dgm:spPr/>
    </dgm:pt>
    <dgm:pt modelId="{3471237E-8E4B-A54E-9EF3-78F8408EAF10}" type="pres">
      <dgm:prSet presAssocID="{FC0DA8D5-29BA-4326-BD43-BDAE1A445985}" presName="nodeText" presStyleLbl="alignAccFollowNode1" presStyleIdx="20" presStyleCnt="24">
        <dgm:presLayoutVars>
          <dgm:bulletEnabled val="1"/>
        </dgm:presLayoutVars>
      </dgm:prSet>
      <dgm:spPr/>
    </dgm:pt>
    <dgm:pt modelId="{23363EC4-6926-2448-BC72-6533DBFFC1E2}" type="pres">
      <dgm:prSet presAssocID="{44706826-569E-4367-9973-7C457AE481F1}" presName="sibTransComposite" presStyleCnt="0"/>
      <dgm:spPr/>
    </dgm:pt>
    <dgm:pt modelId="{844A56DF-95F5-444C-BE30-880004024430}" type="pres">
      <dgm:prSet presAssocID="{E9CCFA7D-EFEA-4CE7-B2E4-415FBCA449E7}" presName="compositeNode" presStyleCnt="0"/>
      <dgm:spPr/>
    </dgm:pt>
    <dgm:pt modelId="{BF827D94-C614-054A-AA5C-4DD96478A423}" type="pres">
      <dgm:prSet presAssocID="{E9CCFA7D-EFEA-4CE7-B2E4-415FBCA449E7}" presName="parTx" presStyleLbl="node1" presStyleIdx="0" presStyleCnt="0">
        <dgm:presLayoutVars>
          <dgm:chMax val="0"/>
          <dgm:chPref val="0"/>
          <dgm:bulletEnabled val="1"/>
        </dgm:presLayoutVars>
      </dgm:prSet>
      <dgm:spPr/>
    </dgm:pt>
    <dgm:pt modelId="{08204837-7BA2-3646-9C93-B532FA6521BE}" type="pres">
      <dgm:prSet presAssocID="{E9CCFA7D-EFEA-4CE7-B2E4-415FBCA449E7}" presName="parSh" presStyleCnt="0"/>
      <dgm:spPr/>
    </dgm:pt>
    <dgm:pt modelId="{F36733A5-B774-5045-B286-2B27B9E95C50}" type="pres">
      <dgm:prSet presAssocID="{E9CCFA7D-EFEA-4CE7-B2E4-415FBCA449E7}" presName="lineNode" presStyleLbl="alignAccFollowNode1" presStyleIdx="21" presStyleCnt="24"/>
      <dgm:spPr/>
    </dgm:pt>
    <dgm:pt modelId="{7970AE44-6398-614B-9750-34F170C66EB1}" type="pres">
      <dgm:prSet presAssocID="{E9CCFA7D-EFEA-4CE7-B2E4-415FBCA449E7}" presName="lineArrowNode" presStyleLbl="alignAccFollowNode1" presStyleIdx="22" presStyleCnt="24"/>
      <dgm:spPr/>
    </dgm:pt>
    <dgm:pt modelId="{777FFCE2-AE62-4E4E-AF08-F947A9DF7DE0}" type="pres">
      <dgm:prSet presAssocID="{51414138-A9D4-423B-98C5-85A52D7D1C82}" presName="sibTransNodeCircle" presStyleLbl="alignNode1" presStyleIdx="7" presStyleCnt="8">
        <dgm:presLayoutVars>
          <dgm:chMax val="0"/>
          <dgm:bulletEnabled/>
        </dgm:presLayoutVars>
      </dgm:prSet>
      <dgm:spPr/>
    </dgm:pt>
    <dgm:pt modelId="{6B6E6205-1D70-3744-A7EA-CB9BB93347DD}" type="pres">
      <dgm:prSet presAssocID="{51414138-A9D4-423B-98C5-85A52D7D1C82}" presName="spacerBetweenCircleAndCallout" presStyleCnt="0">
        <dgm:presLayoutVars/>
      </dgm:prSet>
      <dgm:spPr/>
    </dgm:pt>
    <dgm:pt modelId="{611A08B0-35BD-F347-9957-412FF3640747}" type="pres">
      <dgm:prSet presAssocID="{E9CCFA7D-EFEA-4CE7-B2E4-415FBCA449E7}" presName="nodeText" presStyleLbl="alignAccFollowNode1" presStyleIdx="23" presStyleCnt="24">
        <dgm:presLayoutVars>
          <dgm:bulletEnabled val="1"/>
        </dgm:presLayoutVars>
      </dgm:prSet>
      <dgm:spPr/>
    </dgm:pt>
  </dgm:ptLst>
  <dgm:cxnLst>
    <dgm:cxn modelId="{63168613-56DE-1240-9590-FD4B5C331677}" type="presOf" srcId="{599AEE6E-9A2C-47A9-AD99-94EB06713CFA}" destId="{17192CC0-D92B-414B-8BCC-B4E32F8ADA90}" srcOrd="0" destOrd="0" presId="urn:microsoft.com/office/officeart/2016/7/layout/LinearArrowProcessNumbered"/>
    <dgm:cxn modelId="{73ECFB4C-34C2-4308-B15A-9FB7BBDD8C4C}" srcId="{37D3761D-D4EC-48E8-B27F-81ABF0274E5C}" destId="{CF2F7090-7F9E-4483-B975-D921FC40C4F0}" srcOrd="3" destOrd="0" parTransId="{845551E5-0431-4C18-A44E-452F21C5BF26}" sibTransId="{88D75B5B-A600-4832-A870-F33E6A65267F}"/>
    <dgm:cxn modelId="{2ADFF04D-6275-40B6-8B3E-A822F27CB9D2}" srcId="{37D3761D-D4EC-48E8-B27F-81ABF0274E5C}" destId="{16E816D9-F202-43B4-8F8B-1CB99DD9C3AC}" srcOrd="0" destOrd="0" parTransId="{580767D9-512B-47AF-861B-F9CBEA0F970F}" sibTransId="{FBD616A2-900A-43EF-94B7-ED11E64B4B44}"/>
    <dgm:cxn modelId="{0E895952-95B5-1A4B-A52A-E653475ECD9E}" type="presOf" srcId="{CF2F7090-7F9E-4483-B975-D921FC40C4F0}" destId="{ADC5AA9D-9360-974D-B94F-E126E84EFE28}" srcOrd="0" destOrd="0" presId="urn:microsoft.com/office/officeart/2016/7/layout/LinearArrowProcessNumbered"/>
    <dgm:cxn modelId="{8A694660-7127-49C9-B4FE-F42994339E61}" srcId="{37D3761D-D4EC-48E8-B27F-81ABF0274E5C}" destId="{599AEE6E-9A2C-47A9-AD99-94EB06713CFA}" srcOrd="5" destOrd="0" parTransId="{420704B2-7909-47CB-AA98-96C8E412B19F}" sibTransId="{D2A159C1-2839-44E8-B6E2-08C5010AAE71}"/>
    <dgm:cxn modelId="{41419163-95AA-4F45-BBB2-11F4952C2C27}" srcId="{37D3761D-D4EC-48E8-B27F-81ABF0274E5C}" destId="{E9CCFA7D-EFEA-4CE7-B2E4-415FBCA449E7}" srcOrd="7" destOrd="0" parTransId="{D17D5589-AC3F-477F-8EBF-C1C67C9834A0}" sibTransId="{51414138-A9D4-423B-98C5-85A52D7D1C82}"/>
    <dgm:cxn modelId="{456E3468-2BAA-4D92-985F-8BDC0E27421F}" srcId="{37D3761D-D4EC-48E8-B27F-81ABF0274E5C}" destId="{868BAAF3-16F2-49F7-97A7-14B138D8A8F0}" srcOrd="4" destOrd="0" parTransId="{F999EF6B-1DA8-4A71-BDFC-9347FABA0215}" sibTransId="{D2DDA5FC-C001-47BA-AC47-4D1F432FF1D7}"/>
    <dgm:cxn modelId="{5AD29C68-25FF-CF44-B4A9-418F5053DEA2}" type="presOf" srcId="{E9CCFA7D-EFEA-4CE7-B2E4-415FBCA449E7}" destId="{611A08B0-35BD-F347-9957-412FF3640747}" srcOrd="0" destOrd="0" presId="urn:microsoft.com/office/officeart/2016/7/layout/LinearArrowProcessNumbered"/>
    <dgm:cxn modelId="{99401F6F-2C6C-BB4F-811D-18881D0C809E}" type="presOf" srcId="{44706826-569E-4367-9973-7C457AE481F1}" destId="{2FE5589C-B19D-8646-9A61-BAF3E6C953CD}" srcOrd="0" destOrd="0" presId="urn:microsoft.com/office/officeart/2016/7/layout/LinearArrowProcessNumbered"/>
    <dgm:cxn modelId="{E72A6F78-48BA-7942-8420-C51DBED86139}" type="presOf" srcId="{88D75B5B-A600-4832-A870-F33E6A65267F}" destId="{EF6B3337-F34C-3E43-BB1C-81805D6B2F69}" srcOrd="0" destOrd="0" presId="urn:microsoft.com/office/officeart/2016/7/layout/LinearArrowProcessNumbered"/>
    <dgm:cxn modelId="{66089681-73B7-BF4D-9BF0-FF7A79420C8A}" type="presOf" srcId="{FC0DA8D5-29BA-4326-BD43-BDAE1A445985}" destId="{3471237E-8E4B-A54E-9EF3-78F8408EAF10}" srcOrd="0" destOrd="0" presId="urn:microsoft.com/office/officeart/2016/7/layout/LinearArrowProcessNumbered"/>
    <dgm:cxn modelId="{7739AC8B-4627-7B4D-A593-B63C8466932B}" type="presOf" srcId="{9A4E8DFB-1093-4503-8BE1-8642E3A37F57}" destId="{CAEB5888-CC02-6248-895A-4DFAF4AF6A7C}" srcOrd="0" destOrd="0" presId="urn:microsoft.com/office/officeart/2016/7/layout/LinearArrowProcessNumbered"/>
    <dgm:cxn modelId="{1AD2C98B-4C29-4237-8DBA-1DC112E1CE82}" srcId="{37D3761D-D4EC-48E8-B27F-81ABF0274E5C}" destId="{FC0DA8D5-29BA-4326-BD43-BDAE1A445985}" srcOrd="6" destOrd="0" parTransId="{9E35933E-02D4-4DA3-B60B-B79874EEE5F5}" sibTransId="{44706826-569E-4367-9973-7C457AE481F1}"/>
    <dgm:cxn modelId="{A5475797-71D3-43BF-BFA0-41A5872E6EA5}" srcId="{37D3761D-D4EC-48E8-B27F-81ABF0274E5C}" destId="{9A4E8DFB-1093-4503-8BE1-8642E3A37F57}" srcOrd="2" destOrd="0" parTransId="{88512C60-5A75-4162-A3C2-36EA5C1C9F7B}" sibTransId="{6E72A7AA-E2E8-40EC-B8E5-49F2DCAF5E09}"/>
    <dgm:cxn modelId="{4F3D909F-BAFF-1045-8A5C-002F990695B3}" type="presOf" srcId="{D2A159C1-2839-44E8-B6E2-08C5010AAE71}" destId="{74954526-C022-7349-BFD5-10AC612A2F3F}" srcOrd="0" destOrd="0" presId="urn:microsoft.com/office/officeart/2016/7/layout/LinearArrowProcessNumbered"/>
    <dgm:cxn modelId="{FB13CAA1-67B9-4059-BBCD-C2CA3F7774ED}" srcId="{37D3761D-D4EC-48E8-B27F-81ABF0274E5C}" destId="{C3CFF6E3-B299-4567-9EEA-B5E370684916}" srcOrd="1" destOrd="0" parTransId="{A3695408-8CD5-4142-9620-09240FE7F05C}" sibTransId="{BD73D3BA-191B-43BB-B45B-9B41B667609F}"/>
    <dgm:cxn modelId="{8B4776B8-248D-CB49-A882-5C384EED8FCA}" type="presOf" srcId="{37D3761D-D4EC-48E8-B27F-81ABF0274E5C}" destId="{137FE524-CC21-C345-9EA5-B28EFCEDFF8B}" srcOrd="0" destOrd="0" presId="urn:microsoft.com/office/officeart/2016/7/layout/LinearArrowProcessNumbered"/>
    <dgm:cxn modelId="{EC995EB9-0D77-3041-B9B5-9574BBAED195}" type="presOf" srcId="{51414138-A9D4-423B-98C5-85A52D7D1C82}" destId="{777FFCE2-AE62-4E4E-AF08-F947A9DF7DE0}" srcOrd="0" destOrd="0" presId="urn:microsoft.com/office/officeart/2016/7/layout/LinearArrowProcessNumbered"/>
    <dgm:cxn modelId="{8D436EBD-D6E5-5B46-AF6B-0D472B19BC6F}" type="presOf" srcId="{16E816D9-F202-43B4-8F8B-1CB99DD9C3AC}" destId="{373DC9E5-636E-9344-B3AB-8651974AD1CC}" srcOrd="0" destOrd="0" presId="urn:microsoft.com/office/officeart/2016/7/layout/LinearArrowProcessNumbered"/>
    <dgm:cxn modelId="{61BF85C6-59A3-7040-B0C1-0008DEA466AA}" type="presOf" srcId="{BD73D3BA-191B-43BB-B45B-9B41B667609F}" destId="{6CCF512F-35CF-6944-8245-0903759667E8}" srcOrd="0" destOrd="0" presId="urn:microsoft.com/office/officeart/2016/7/layout/LinearArrowProcessNumbered"/>
    <dgm:cxn modelId="{E961D1DA-ADAF-5C45-9183-4D4D073219E5}" type="presOf" srcId="{D2DDA5FC-C001-47BA-AC47-4D1F432FF1D7}" destId="{2F24FA13-5031-A644-B544-4DB2CC03C7F8}" srcOrd="0" destOrd="0" presId="urn:microsoft.com/office/officeart/2016/7/layout/LinearArrowProcessNumbered"/>
    <dgm:cxn modelId="{D35D7CE6-E878-FE45-8172-959C2BBC18CA}" type="presOf" srcId="{868BAAF3-16F2-49F7-97A7-14B138D8A8F0}" destId="{3B89C40E-289F-C54A-93CF-1AAE2E61D2A1}" srcOrd="0" destOrd="0" presId="urn:microsoft.com/office/officeart/2016/7/layout/LinearArrowProcessNumbered"/>
    <dgm:cxn modelId="{AAE59AEF-0A15-8C49-A5C3-252D38798161}" type="presOf" srcId="{C3CFF6E3-B299-4567-9EEA-B5E370684916}" destId="{F282D25B-A988-484E-B2C0-875CB65B5BF8}" srcOrd="0" destOrd="0" presId="urn:microsoft.com/office/officeart/2016/7/layout/LinearArrowProcessNumbered"/>
    <dgm:cxn modelId="{E042DFF8-0493-9849-81F2-6C8D9C8AA432}" type="presOf" srcId="{6E72A7AA-E2E8-40EC-B8E5-49F2DCAF5E09}" destId="{5E03F323-DCF1-DD41-98B6-81AB472DFDD3}" srcOrd="0" destOrd="0" presId="urn:microsoft.com/office/officeart/2016/7/layout/LinearArrowProcessNumbered"/>
    <dgm:cxn modelId="{5B5C68FF-CB01-D947-9203-4FAAD4AC1994}" type="presOf" srcId="{FBD616A2-900A-43EF-94B7-ED11E64B4B44}" destId="{B45C007C-C7EA-5746-A717-912DD1DDEAB3}" srcOrd="0" destOrd="0" presId="urn:microsoft.com/office/officeart/2016/7/layout/LinearArrowProcessNumbered"/>
    <dgm:cxn modelId="{ADB51339-F4AD-F14B-BC0D-440F6C1C9EF3}" type="presParOf" srcId="{137FE524-CC21-C345-9EA5-B28EFCEDFF8B}" destId="{D4787D77-00B5-BF4E-B758-B010630E7F4F}" srcOrd="0" destOrd="0" presId="urn:microsoft.com/office/officeart/2016/7/layout/LinearArrowProcessNumbered"/>
    <dgm:cxn modelId="{6CD9362C-C96F-6E45-93DE-BCF3707BB49F}" type="presParOf" srcId="{D4787D77-00B5-BF4E-B758-B010630E7F4F}" destId="{015587B5-0F85-EE40-B564-6B99FCEF420B}" srcOrd="0" destOrd="0" presId="urn:microsoft.com/office/officeart/2016/7/layout/LinearArrowProcessNumbered"/>
    <dgm:cxn modelId="{69E8AC2C-6DB4-C94C-81D2-A66C6CAC426E}" type="presParOf" srcId="{D4787D77-00B5-BF4E-B758-B010630E7F4F}" destId="{3BBE5312-70A9-8945-84B3-C340216D7FC7}" srcOrd="1" destOrd="0" presId="urn:microsoft.com/office/officeart/2016/7/layout/LinearArrowProcessNumbered"/>
    <dgm:cxn modelId="{3E4FF801-C353-0A4D-BE51-5351A06D2E84}" type="presParOf" srcId="{3BBE5312-70A9-8945-84B3-C340216D7FC7}" destId="{A6C0888D-E22F-F947-B4AA-BD461FB05563}" srcOrd="0" destOrd="0" presId="urn:microsoft.com/office/officeart/2016/7/layout/LinearArrowProcessNumbered"/>
    <dgm:cxn modelId="{BF4DD16E-9C2A-6241-BA95-7CA20EC17B24}" type="presParOf" srcId="{3BBE5312-70A9-8945-84B3-C340216D7FC7}" destId="{FB8DE917-E590-1F49-BBE4-C9ABE0F512D0}" srcOrd="1" destOrd="0" presId="urn:microsoft.com/office/officeart/2016/7/layout/LinearArrowProcessNumbered"/>
    <dgm:cxn modelId="{9DCBB5FC-7D3C-124F-9DE3-33C00A00EDA8}" type="presParOf" srcId="{3BBE5312-70A9-8945-84B3-C340216D7FC7}" destId="{B45C007C-C7EA-5746-A717-912DD1DDEAB3}" srcOrd="2" destOrd="0" presId="urn:microsoft.com/office/officeart/2016/7/layout/LinearArrowProcessNumbered"/>
    <dgm:cxn modelId="{2FAA6578-3660-C54B-92E5-C922F8004D6B}" type="presParOf" srcId="{3BBE5312-70A9-8945-84B3-C340216D7FC7}" destId="{280B71E5-A709-894D-87D1-50C787DA460F}" srcOrd="3" destOrd="0" presId="urn:microsoft.com/office/officeart/2016/7/layout/LinearArrowProcessNumbered"/>
    <dgm:cxn modelId="{22CFF364-8A89-034D-B3E3-4FFECA28E2AB}" type="presParOf" srcId="{D4787D77-00B5-BF4E-B758-B010630E7F4F}" destId="{373DC9E5-636E-9344-B3AB-8651974AD1CC}" srcOrd="2" destOrd="0" presId="urn:microsoft.com/office/officeart/2016/7/layout/LinearArrowProcessNumbered"/>
    <dgm:cxn modelId="{70B9485F-EBF0-3040-95F6-B23ED863C860}" type="presParOf" srcId="{137FE524-CC21-C345-9EA5-B28EFCEDFF8B}" destId="{FB46A288-5688-4043-8F44-166C9C16DF5E}" srcOrd="1" destOrd="0" presId="urn:microsoft.com/office/officeart/2016/7/layout/LinearArrowProcessNumbered"/>
    <dgm:cxn modelId="{6FE9D7FA-FEFA-F441-A432-888C83E35651}" type="presParOf" srcId="{137FE524-CC21-C345-9EA5-B28EFCEDFF8B}" destId="{AA89398B-AB51-9343-8A78-15370654A4CD}" srcOrd="2" destOrd="0" presId="urn:microsoft.com/office/officeart/2016/7/layout/LinearArrowProcessNumbered"/>
    <dgm:cxn modelId="{8C260392-46C7-2F48-ABDD-D7229A6C69CF}" type="presParOf" srcId="{AA89398B-AB51-9343-8A78-15370654A4CD}" destId="{B419D12C-FE54-4F4D-BB7F-25B9E841522D}" srcOrd="0" destOrd="0" presId="urn:microsoft.com/office/officeart/2016/7/layout/LinearArrowProcessNumbered"/>
    <dgm:cxn modelId="{D4F9A351-1568-454A-9968-42838DA6F84C}" type="presParOf" srcId="{AA89398B-AB51-9343-8A78-15370654A4CD}" destId="{5771737A-1168-4D46-ADA8-53D149C17B77}" srcOrd="1" destOrd="0" presId="urn:microsoft.com/office/officeart/2016/7/layout/LinearArrowProcessNumbered"/>
    <dgm:cxn modelId="{9BA9757A-D565-1F40-844F-C2201739A9BD}" type="presParOf" srcId="{5771737A-1168-4D46-ADA8-53D149C17B77}" destId="{30051039-4786-4744-A112-90FE51D9DD09}" srcOrd="0" destOrd="0" presId="urn:microsoft.com/office/officeart/2016/7/layout/LinearArrowProcessNumbered"/>
    <dgm:cxn modelId="{BB23A8F3-1CBB-E945-B98D-A7EA847518A4}" type="presParOf" srcId="{5771737A-1168-4D46-ADA8-53D149C17B77}" destId="{AC2D3F49-AF6C-D14B-A541-50AD5B2ACA20}" srcOrd="1" destOrd="0" presId="urn:microsoft.com/office/officeart/2016/7/layout/LinearArrowProcessNumbered"/>
    <dgm:cxn modelId="{3274B46D-4C85-434F-A22B-E8C9395EB741}" type="presParOf" srcId="{5771737A-1168-4D46-ADA8-53D149C17B77}" destId="{6CCF512F-35CF-6944-8245-0903759667E8}" srcOrd="2" destOrd="0" presId="urn:microsoft.com/office/officeart/2016/7/layout/LinearArrowProcessNumbered"/>
    <dgm:cxn modelId="{B4339FD6-1BF9-D842-88B3-A3A4D7DCE354}" type="presParOf" srcId="{5771737A-1168-4D46-ADA8-53D149C17B77}" destId="{B7144BD8-10FA-3947-ADED-FFF3E4A86D83}" srcOrd="3" destOrd="0" presId="urn:microsoft.com/office/officeart/2016/7/layout/LinearArrowProcessNumbered"/>
    <dgm:cxn modelId="{51600D4A-5323-804C-8735-EB287638977F}" type="presParOf" srcId="{AA89398B-AB51-9343-8A78-15370654A4CD}" destId="{F282D25B-A988-484E-B2C0-875CB65B5BF8}" srcOrd="2" destOrd="0" presId="urn:microsoft.com/office/officeart/2016/7/layout/LinearArrowProcessNumbered"/>
    <dgm:cxn modelId="{3BE31741-9F9A-E94E-9F52-E8DF5B1C653D}" type="presParOf" srcId="{137FE524-CC21-C345-9EA5-B28EFCEDFF8B}" destId="{14B7EE73-A5D7-B541-8864-19AFDDA6CFA0}" srcOrd="3" destOrd="0" presId="urn:microsoft.com/office/officeart/2016/7/layout/LinearArrowProcessNumbered"/>
    <dgm:cxn modelId="{0D2C7AD4-7CF3-C548-8DA1-232726CC31A5}" type="presParOf" srcId="{137FE524-CC21-C345-9EA5-B28EFCEDFF8B}" destId="{1F08A022-F376-4E4E-A2C0-DD609D64C0B2}" srcOrd="4" destOrd="0" presId="urn:microsoft.com/office/officeart/2016/7/layout/LinearArrowProcessNumbered"/>
    <dgm:cxn modelId="{AAC510D9-D2FF-6344-BC46-89C12DA8867A}" type="presParOf" srcId="{1F08A022-F376-4E4E-A2C0-DD609D64C0B2}" destId="{EBB19B21-D7F3-D148-B725-EECDC1687382}" srcOrd="0" destOrd="0" presId="urn:microsoft.com/office/officeart/2016/7/layout/LinearArrowProcessNumbered"/>
    <dgm:cxn modelId="{80779464-5249-4740-B7A9-1481FB9AF797}" type="presParOf" srcId="{1F08A022-F376-4E4E-A2C0-DD609D64C0B2}" destId="{85C60093-0A94-9347-8D43-1790C5F9430A}" srcOrd="1" destOrd="0" presId="urn:microsoft.com/office/officeart/2016/7/layout/LinearArrowProcessNumbered"/>
    <dgm:cxn modelId="{DF598BDE-9386-2B45-8364-56FE2BFB16F4}" type="presParOf" srcId="{85C60093-0A94-9347-8D43-1790C5F9430A}" destId="{7961B571-395F-E648-B3BE-7881812A30EC}" srcOrd="0" destOrd="0" presId="urn:microsoft.com/office/officeart/2016/7/layout/LinearArrowProcessNumbered"/>
    <dgm:cxn modelId="{C4DB7925-8018-5C44-A319-566614792F52}" type="presParOf" srcId="{85C60093-0A94-9347-8D43-1790C5F9430A}" destId="{442D6277-94C1-544B-9806-A2351F2DD26E}" srcOrd="1" destOrd="0" presId="urn:microsoft.com/office/officeart/2016/7/layout/LinearArrowProcessNumbered"/>
    <dgm:cxn modelId="{38DCB154-7658-1544-B845-D5391DF722FD}" type="presParOf" srcId="{85C60093-0A94-9347-8D43-1790C5F9430A}" destId="{5E03F323-DCF1-DD41-98B6-81AB472DFDD3}" srcOrd="2" destOrd="0" presId="urn:microsoft.com/office/officeart/2016/7/layout/LinearArrowProcessNumbered"/>
    <dgm:cxn modelId="{62AD5AF4-2EAB-4743-A20A-B4473D1EC30E}" type="presParOf" srcId="{85C60093-0A94-9347-8D43-1790C5F9430A}" destId="{C2FC236C-4F76-894C-BF8E-9F47F54DCFA3}" srcOrd="3" destOrd="0" presId="urn:microsoft.com/office/officeart/2016/7/layout/LinearArrowProcessNumbered"/>
    <dgm:cxn modelId="{75EB9FE9-E7EA-014E-9DF9-76507F487B1A}" type="presParOf" srcId="{1F08A022-F376-4E4E-A2C0-DD609D64C0B2}" destId="{CAEB5888-CC02-6248-895A-4DFAF4AF6A7C}" srcOrd="2" destOrd="0" presId="urn:microsoft.com/office/officeart/2016/7/layout/LinearArrowProcessNumbered"/>
    <dgm:cxn modelId="{B2526CDF-4544-F74F-8460-2347B2471634}" type="presParOf" srcId="{137FE524-CC21-C345-9EA5-B28EFCEDFF8B}" destId="{6536A65F-9F4D-554F-A2F2-C1AFE447597D}" srcOrd="5" destOrd="0" presId="urn:microsoft.com/office/officeart/2016/7/layout/LinearArrowProcessNumbered"/>
    <dgm:cxn modelId="{4B2A4329-B929-6F4F-AB2E-C07A60377BE8}" type="presParOf" srcId="{137FE524-CC21-C345-9EA5-B28EFCEDFF8B}" destId="{1F972095-9BA8-4840-B0AE-4842D38F3921}" srcOrd="6" destOrd="0" presId="urn:microsoft.com/office/officeart/2016/7/layout/LinearArrowProcessNumbered"/>
    <dgm:cxn modelId="{EAAC9E5D-8959-9940-ABD0-00518162A76E}" type="presParOf" srcId="{1F972095-9BA8-4840-B0AE-4842D38F3921}" destId="{2C3FB6E5-7CAB-9E4F-B0E5-A09E9D7D4320}" srcOrd="0" destOrd="0" presId="urn:microsoft.com/office/officeart/2016/7/layout/LinearArrowProcessNumbered"/>
    <dgm:cxn modelId="{05A96555-7725-3746-A693-1ADCCE4B885D}" type="presParOf" srcId="{1F972095-9BA8-4840-B0AE-4842D38F3921}" destId="{CA56072B-7D61-024F-BB0F-75DC2C441F6A}" srcOrd="1" destOrd="0" presId="urn:microsoft.com/office/officeart/2016/7/layout/LinearArrowProcessNumbered"/>
    <dgm:cxn modelId="{37693D73-D11D-F740-B217-FF81DFFE9E8B}" type="presParOf" srcId="{CA56072B-7D61-024F-BB0F-75DC2C441F6A}" destId="{BC2BB72C-82DA-124E-A316-C6135C7FB6E3}" srcOrd="0" destOrd="0" presId="urn:microsoft.com/office/officeart/2016/7/layout/LinearArrowProcessNumbered"/>
    <dgm:cxn modelId="{FB1E9CA3-0BA6-3C4D-B78A-C8F214AD657A}" type="presParOf" srcId="{CA56072B-7D61-024F-BB0F-75DC2C441F6A}" destId="{2FFA636A-FD58-8A45-9262-D2851554CDEF}" srcOrd="1" destOrd="0" presId="urn:microsoft.com/office/officeart/2016/7/layout/LinearArrowProcessNumbered"/>
    <dgm:cxn modelId="{D275A7F0-E086-C64E-AC09-92A61AB5A75B}" type="presParOf" srcId="{CA56072B-7D61-024F-BB0F-75DC2C441F6A}" destId="{EF6B3337-F34C-3E43-BB1C-81805D6B2F69}" srcOrd="2" destOrd="0" presId="urn:microsoft.com/office/officeart/2016/7/layout/LinearArrowProcessNumbered"/>
    <dgm:cxn modelId="{CC5A0FA0-7700-444F-A08B-5E70DAB996C8}" type="presParOf" srcId="{CA56072B-7D61-024F-BB0F-75DC2C441F6A}" destId="{9124043B-33D0-B146-AF83-256B973B3EC7}" srcOrd="3" destOrd="0" presId="urn:microsoft.com/office/officeart/2016/7/layout/LinearArrowProcessNumbered"/>
    <dgm:cxn modelId="{F2A95A44-5E67-4044-B998-795669FBCBC0}" type="presParOf" srcId="{1F972095-9BA8-4840-B0AE-4842D38F3921}" destId="{ADC5AA9D-9360-974D-B94F-E126E84EFE28}" srcOrd="2" destOrd="0" presId="urn:microsoft.com/office/officeart/2016/7/layout/LinearArrowProcessNumbered"/>
    <dgm:cxn modelId="{6FFE83C0-8C33-B048-8DCF-2DCD86F0B0F5}" type="presParOf" srcId="{137FE524-CC21-C345-9EA5-B28EFCEDFF8B}" destId="{DB566244-8B7E-7E44-80B1-F4A19A8A1B82}" srcOrd="7" destOrd="0" presId="urn:microsoft.com/office/officeart/2016/7/layout/LinearArrowProcessNumbered"/>
    <dgm:cxn modelId="{FAC4925C-9686-1340-BA05-4D7207BC35AC}" type="presParOf" srcId="{137FE524-CC21-C345-9EA5-B28EFCEDFF8B}" destId="{1EED7821-25A3-9448-B6CB-813C4148EAF0}" srcOrd="8" destOrd="0" presId="urn:microsoft.com/office/officeart/2016/7/layout/LinearArrowProcessNumbered"/>
    <dgm:cxn modelId="{CCCBF497-DBE1-984D-8A74-6231CF957B81}" type="presParOf" srcId="{1EED7821-25A3-9448-B6CB-813C4148EAF0}" destId="{A6E53294-7AF3-1D4E-BBB8-45D40B865FB3}" srcOrd="0" destOrd="0" presId="urn:microsoft.com/office/officeart/2016/7/layout/LinearArrowProcessNumbered"/>
    <dgm:cxn modelId="{64866F29-C4C2-D445-B2E7-4F114C89E5FA}" type="presParOf" srcId="{1EED7821-25A3-9448-B6CB-813C4148EAF0}" destId="{6C02CC4C-A775-E946-BFC0-16A667195F40}" srcOrd="1" destOrd="0" presId="urn:microsoft.com/office/officeart/2016/7/layout/LinearArrowProcessNumbered"/>
    <dgm:cxn modelId="{D82F2F1B-9AA4-964B-9F08-067AAEBA5A9C}" type="presParOf" srcId="{6C02CC4C-A775-E946-BFC0-16A667195F40}" destId="{1AA15FDC-0AF1-B541-919D-C040F9320660}" srcOrd="0" destOrd="0" presId="urn:microsoft.com/office/officeart/2016/7/layout/LinearArrowProcessNumbered"/>
    <dgm:cxn modelId="{98CF9396-75AD-AC46-B43C-2B6AAE885899}" type="presParOf" srcId="{6C02CC4C-A775-E946-BFC0-16A667195F40}" destId="{4929BA47-A4A5-5D46-A1CC-0729D6151FC4}" srcOrd="1" destOrd="0" presId="urn:microsoft.com/office/officeart/2016/7/layout/LinearArrowProcessNumbered"/>
    <dgm:cxn modelId="{F5B3B276-DEBC-AE47-860E-14D8BDD0F3E4}" type="presParOf" srcId="{6C02CC4C-A775-E946-BFC0-16A667195F40}" destId="{2F24FA13-5031-A644-B544-4DB2CC03C7F8}" srcOrd="2" destOrd="0" presId="urn:microsoft.com/office/officeart/2016/7/layout/LinearArrowProcessNumbered"/>
    <dgm:cxn modelId="{40A132A1-9427-4946-B701-A63B931E9489}" type="presParOf" srcId="{6C02CC4C-A775-E946-BFC0-16A667195F40}" destId="{56C8A7DB-B06E-674D-A041-6A6B2E549978}" srcOrd="3" destOrd="0" presId="urn:microsoft.com/office/officeart/2016/7/layout/LinearArrowProcessNumbered"/>
    <dgm:cxn modelId="{2B72857F-C55A-7544-9AA4-0DBCD1F6215E}" type="presParOf" srcId="{1EED7821-25A3-9448-B6CB-813C4148EAF0}" destId="{3B89C40E-289F-C54A-93CF-1AAE2E61D2A1}" srcOrd="2" destOrd="0" presId="urn:microsoft.com/office/officeart/2016/7/layout/LinearArrowProcessNumbered"/>
    <dgm:cxn modelId="{240F2A95-DB38-AC4E-89B3-5C269541A3FF}" type="presParOf" srcId="{137FE524-CC21-C345-9EA5-B28EFCEDFF8B}" destId="{4F718A30-19C7-2742-80EC-08ED60F1FF09}" srcOrd="9" destOrd="0" presId="urn:microsoft.com/office/officeart/2016/7/layout/LinearArrowProcessNumbered"/>
    <dgm:cxn modelId="{1E64F7AC-69C1-C149-8D1B-F86C83AB908B}" type="presParOf" srcId="{137FE524-CC21-C345-9EA5-B28EFCEDFF8B}" destId="{FFF08DAA-BD9D-D043-9431-A03FFA6D90E0}" srcOrd="10" destOrd="0" presId="urn:microsoft.com/office/officeart/2016/7/layout/LinearArrowProcessNumbered"/>
    <dgm:cxn modelId="{602E4A3A-8824-1142-BD14-29AE33689449}" type="presParOf" srcId="{FFF08DAA-BD9D-D043-9431-A03FFA6D90E0}" destId="{5AE4EF19-6CEF-4F44-B0D1-CCEA9CF3A68A}" srcOrd="0" destOrd="0" presId="urn:microsoft.com/office/officeart/2016/7/layout/LinearArrowProcessNumbered"/>
    <dgm:cxn modelId="{AD89BDCA-26E9-8046-84E9-7F84C564A033}" type="presParOf" srcId="{FFF08DAA-BD9D-D043-9431-A03FFA6D90E0}" destId="{47107EF4-FFD0-FC49-83EE-907158E86395}" srcOrd="1" destOrd="0" presId="urn:microsoft.com/office/officeart/2016/7/layout/LinearArrowProcessNumbered"/>
    <dgm:cxn modelId="{EBB048A5-2088-C64F-B8F6-C1EE9C530855}" type="presParOf" srcId="{47107EF4-FFD0-FC49-83EE-907158E86395}" destId="{D668CFBC-1187-8048-B3A1-AA691A69C0D4}" srcOrd="0" destOrd="0" presId="urn:microsoft.com/office/officeart/2016/7/layout/LinearArrowProcessNumbered"/>
    <dgm:cxn modelId="{D3838853-B533-774B-8EFC-9CC32A26465C}" type="presParOf" srcId="{47107EF4-FFD0-FC49-83EE-907158E86395}" destId="{EAC9EB0E-E1B8-3647-8A05-4F6B2A4D562A}" srcOrd="1" destOrd="0" presId="urn:microsoft.com/office/officeart/2016/7/layout/LinearArrowProcessNumbered"/>
    <dgm:cxn modelId="{18E16D9A-C65B-E84C-9E85-A5A95E09A866}" type="presParOf" srcId="{47107EF4-FFD0-FC49-83EE-907158E86395}" destId="{74954526-C022-7349-BFD5-10AC612A2F3F}" srcOrd="2" destOrd="0" presId="urn:microsoft.com/office/officeart/2016/7/layout/LinearArrowProcessNumbered"/>
    <dgm:cxn modelId="{7D212850-C2CA-9F48-94EC-E511A62C95E7}" type="presParOf" srcId="{47107EF4-FFD0-FC49-83EE-907158E86395}" destId="{D09FDE4E-E75B-5243-B55A-63227AC9D0A8}" srcOrd="3" destOrd="0" presId="urn:microsoft.com/office/officeart/2016/7/layout/LinearArrowProcessNumbered"/>
    <dgm:cxn modelId="{D7F4A4F8-2FE6-AF41-9EF1-063ACF6BDD90}" type="presParOf" srcId="{FFF08DAA-BD9D-D043-9431-A03FFA6D90E0}" destId="{17192CC0-D92B-414B-8BCC-B4E32F8ADA90}" srcOrd="2" destOrd="0" presId="urn:microsoft.com/office/officeart/2016/7/layout/LinearArrowProcessNumbered"/>
    <dgm:cxn modelId="{836161F8-A27D-5641-8665-CF271512F2CE}" type="presParOf" srcId="{137FE524-CC21-C345-9EA5-B28EFCEDFF8B}" destId="{1C7A40BC-83D2-8C4E-93E5-6C67583F2EA6}" srcOrd="11" destOrd="0" presId="urn:microsoft.com/office/officeart/2016/7/layout/LinearArrowProcessNumbered"/>
    <dgm:cxn modelId="{936E3127-5E31-AB4F-8096-0BB3F623E8B1}" type="presParOf" srcId="{137FE524-CC21-C345-9EA5-B28EFCEDFF8B}" destId="{E2F7F262-2688-6D47-822D-88552F558029}" srcOrd="12" destOrd="0" presId="urn:microsoft.com/office/officeart/2016/7/layout/LinearArrowProcessNumbered"/>
    <dgm:cxn modelId="{106D624B-1F52-FA42-8141-3EEDAE5EFE4C}" type="presParOf" srcId="{E2F7F262-2688-6D47-822D-88552F558029}" destId="{1A6207BA-A214-DA40-AC1E-186D0CBE6740}" srcOrd="0" destOrd="0" presId="urn:microsoft.com/office/officeart/2016/7/layout/LinearArrowProcessNumbered"/>
    <dgm:cxn modelId="{2CCBBE24-268C-D344-8168-AEF3DDD0FF1A}" type="presParOf" srcId="{E2F7F262-2688-6D47-822D-88552F558029}" destId="{B5EFD5C9-3AEA-F94E-B422-F32213987A6F}" srcOrd="1" destOrd="0" presId="urn:microsoft.com/office/officeart/2016/7/layout/LinearArrowProcessNumbered"/>
    <dgm:cxn modelId="{D2361CAB-F2D3-2B45-A94E-FE3A8FEBD647}" type="presParOf" srcId="{B5EFD5C9-3AEA-F94E-B422-F32213987A6F}" destId="{89C9D8F6-CB59-2C42-9311-10F34D7744C1}" srcOrd="0" destOrd="0" presId="urn:microsoft.com/office/officeart/2016/7/layout/LinearArrowProcessNumbered"/>
    <dgm:cxn modelId="{A524CD5C-4603-D14D-A987-ED5BFE31FF5C}" type="presParOf" srcId="{B5EFD5C9-3AEA-F94E-B422-F32213987A6F}" destId="{FB18B279-785B-6248-B0C9-E754F57B8457}" srcOrd="1" destOrd="0" presId="urn:microsoft.com/office/officeart/2016/7/layout/LinearArrowProcessNumbered"/>
    <dgm:cxn modelId="{8F45E1DA-63BA-0F4A-AF5C-629A37757039}" type="presParOf" srcId="{B5EFD5C9-3AEA-F94E-B422-F32213987A6F}" destId="{2FE5589C-B19D-8646-9A61-BAF3E6C953CD}" srcOrd="2" destOrd="0" presId="urn:microsoft.com/office/officeart/2016/7/layout/LinearArrowProcessNumbered"/>
    <dgm:cxn modelId="{211FF12F-A821-D44B-886C-20919616ADF2}" type="presParOf" srcId="{B5EFD5C9-3AEA-F94E-B422-F32213987A6F}" destId="{0C80F4D3-A5AE-654F-9971-1F9A9E22E32B}" srcOrd="3" destOrd="0" presId="urn:microsoft.com/office/officeart/2016/7/layout/LinearArrowProcessNumbered"/>
    <dgm:cxn modelId="{6C17A6DE-DDC5-2043-AF80-B06F8DB3E638}" type="presParOf" srcId="{E2F7F262-2688-6D47-822D-88552F558029}" destId="{3471237E-8E4B-A54E-9EF3-78F8408EAF10}" srcOrd="2" destOrd="0" presId="urn:microsoft.com/office/officeart/2016/7/layout/LinearArrowProcessNumbered"/>
    <dgm:cxn modelId="{32C65608-F81F-3840-ACE6-68EEB4224A88}" type="presParOf" srcId="{137FE524-CC21-C345-9EA5-B28EFCEDFF8B}" destId="{23363EC4-6926-2448-BC72-6533DBFFC1E2}" srcOrd="13" destOrd="0" presId="urn:microsoft.com/office/officeart/2016/7/layout/LinearArrowProcessNumbered"/>
    <dgm:cxn modelId="{42DC1A93-70FF-CB41-99CE-A2034AF133B1}" type="presParOf" srcId="{137FE524-CC21-C345-9EA5-B28EFCEDFF8B}" destId="{844A56DF-95F5-444C-BE30-880004024430}" srcOrd="14" destOrd="0" presId="urn:microsoft.com/office/officeart/2016/7/layout/LinearArrowProcessNumbered"/>
    <dgm:cxn modelId="{E1104E9A-80E7-7D4D-9E56-B209C55C007E}" type="presParOf" srcId="{844A56DF-95F5-444C-BE30-880004024430}" destId="{BF827D94-C614-054A-AA5C-4DD96478A423}" srcOrd="0" destOrd="0" presId="urn:microsoft.com/office/officeart/2016/7/layout/LinearArrowProcessNumbered"/>
    <dgm:cxn modelId="{698D4DA1-2F2A-C645-A048-B724E0B6B7D0}" type="presParOf" srcId="{844A56DF-95F5-444C-BE30-880004024430}" destId="{08204837-7BA2-3646-9C93-B532FA6521BE}" srcOrd="1" destOrd="0" presId="urn:microsoft.com/office/officeart/2016/7/layout/LinearArrowProcessNumbered"/>
    <dgm:cxn modelId="{22328565-E957-5440-959E-670E8B687AFB}" type="presParOf" srcId="{08204837-7BA2-3646-9C93-B532FA6521BE}" destId="{F36733A5-B774-5045-B286-2B27B9E95C50}" srcOrd="0" destOrd="0" presId="urn:microsoft.com/office/officeart/2016/7/layout/LinearArrowProcessNumbered"/>
    <dgm:cxn modelId="{EC4933A4-5B0C-B748-8C5E-BBBACAFDA393}" type="presParOf" srcId="{08204837-7BA2-3646-9C93-B532FA6521BE}" destId="{7970AE44-6398-614B-9750-34F170C66EB1}" srcOrd="1" destOrd="0" presId="urn:microsoft.com/office/officeart/2016/7/layout/LinearArrowProcessNumbered"/>
    <dgm:cxn modelId="{220F11C9-A443-AA40-9C64-8D1E7A7C03F0}" type="presParOf" srcId="{08204837-7BA2-3646-9C93-B532FA6521BE}" destId="{777FFCE2-AE62-4E4E-AF08-F947A9DF7DE0}" srcOrd="2" destOrd="0" presId="urn:microsoft.com/office/officeart/2016/7/layout/LinearArrowProcessNumbered"/>
    <dgm:cxn modelId="{28B0FE0F-F66B-A441-B7D2-3321223AADA8}" type="presParOf" srcId="{08204837-7BA2-3646-9C93-B532FA6521BE}" destId="{6B6E6205-1D70-3744-A7EA-CB9BB93347DD}" srcOrd="3" destOrd="0" presId="urn:microsoft.com/office/officeart/2016/7/layout/LinearArrowProcessNumbered"/>
    <dgm:cxn modelId="{6B083D18-4571-594A-B1AC-F94867C552AB}" type="presParOf" srcId="{844A56DF-95F5-444C-BE30-880004024430}" destId="{611A08B0-35BD-F347-9957-412FF3640747}"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4196141-ED93-4AC1-9DB6-C7D18AD9E1A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54A24B3-14EC-4F28-B86E-263E751768FD}">
      <dgm:prSet/>
      <dgm:spPr/>
      <dgm:t>
        <a:bodyPr/>
        <a:lstStyle/>
        <a:p>
          <a:r>
            <a:rPr lang="en-US" dirty="0"/>
            <a:t>1. Create a project</a:t>
          </a:r>
        </a:p>
      </dgm:t>
    </dgm:pt>
    <dgm:pt modelId="{5C95F429-0E62-403E-BB31-A061C6CEE031}" type="parTrans" cxnId="{5703781B-B9B4-4F17-AF73-3DE57F77012B}">
      <dgm:prSet/>
      <dgm:spPr/>
      <dgm:t>
        <a:bodyPr/>
        <a:lstStyle/>
        <a:p>
          <a:endParaRPr lang="en-US"/>
        </a:p>
      </dgm:t>
    </dgm:pt>
    <dgm:pt modelId="{0B4B3034-F18D-4F4A-90F2-96E4F5125D09}" type="sibTrans" cxnId="{5703781B-B9B4-4F17-AF73-3DE57F77012B}">
      <dgm:prSet/>
      <dgm:spPr/>
      <dgm:t>
        <a:bodyPr/>
        <a:lstStyle/>
        <a:p>
          <a:endParaRPr lang="en-US"/>
        </a:p>
      </dgm:t>
    </dgm:pt>
    <dgm:pt modelId="{72A3D414-AF9A-4E2F-B558-950D78DEC3FC}">
      <dgm:prSet/>
      <dgm:spPr/>
      <dgm:t>
        <a:bodyPr/>
        <a:lstStyle/>
        <a:p>
          <a:r>
            <a:rPr lang="en-US" dirty="0"/>
            <a:t>4. Implement a </a:t>
          </a:r>
          <a:r>
            <a:rPr lang="en-US" dirty="0" err="1"/>
            <a:t>ListView</a:t>
          </a:r>
          <a:r>
            <a:rPr lang="en-US" dirty="0"/>
            <a:t> with </a:t>
          </a:r>
          <a:r>
            <a:rPr lang="en-US" dirty="0" err="1"/>
            <a:t>SwiftUI</a:t>
          </a:r>
          <a:endParaRPr lang="en-US" dirty="0"/>
        </a:p>
      </dgm:t>
    </dgm:pt>
    <dgm:pt modelId="{FAC54E24-6C71-485F-8705-1EBD4D90C088}" type="parTrans" cxnId="{D3B09025-2EF5-4901-8A0E-FECE5750B9CA}">
      <dgm:prSet/>
      <dgm:spPr/>
      <dgm:t>
        <a:bodyPr/>
        <a:lstStyle/>
        <a:p>
          <a:endParaRPr lang="en-US"/>
        </a:p>
      </dgm:t>
    </dgm:pt>
    <dgm:pt modelId="{9D5133F6-B614-426A-BECD-25C3C66DE162}" type="sibTrans" cxnId="{D3B09025-2EF5-4901-8A0E-FECE5750B9CA}">
      <dgm:prSet/>
      <dgm:spPr/>
      <dgm:t>
        <a:bodyPr/>
        <a:lstStyle/>
        <a:p>
          <a:endParaRPr lang="en-US"/>
        </a:p>
      </dgm:t>
    </dgm:pt>
    <dgm:pt modelId="{ADE0712B-10F8-476B-942E-64848C57B30F}">
      <dgm:prSet/>
      <dgm:spPr/>
      <dgm:t>
        <a:bodyPr/>
        <a:lstStyle/>
        <a:p>
          <a:r>
            <a:rPr lang="en-US" dirty="0"/>
            <a:t>2. Implement a codable structure</a:t>
          </a:r>
        </a:p>
      </dgm:t>
    </dgm:pt>
    <dgm:pt modelId="{4C33C094-9ADD-472B-B0CE-FAF8B5F88D32}" type="parTrans" cxnId="{587905EF-F1D7-46C0-863B-75161E0FD191}">
      <dgm:prSet/>
      <dgm:spPr/>
      <dgm:t>
        <a:bodyPr/>
        <a:lstStyle/>
        <a:p>
          <a:endParaRPr lang="en-US"/>
        </a:p>
      </dgm:t>
    </dgm:pt>
    <dgm:pt modelId="{FE1B50A6-7D2A-4B8B-A1A2-012DA08E9B16}" type="sibTrans" cxnId="{587905EF-F1D7-46C0-863B-75161E0FD191}">
      <dgm:prSet/>
      <dgm:spPr/>
      <dgm:t>
        <a:bodyPr/>
        <a:lstStyle/>
        <a:p>
          <a:endParaRPr lang="en-US"/>
        </a:p>
      </dgm:t>
    </dgm:pt>
    <dgm:pt modelId="{FA21D37D-A50D-47FA-B39E-5812A4150145}">
      <dgm:prSet/>
      <dgm:spPr/>
      <dgm:t>
        <a:bodyPr/>
        <a:lstStyle/>
        <a:p>
          <a:r>
            <a:rPr lang="en-US" dirty="0"/>
            <a:t>5. Load mock data</a:t>
          </a:r>
        </a:p>
      </dgm:t>
    </dgm:pt>
    <dgm:pt modelId="{26B8496D-5CC6-49DA-9B9F-9AAF0E08C4EF}" type="parTrans" cxnId="{F5C0EB87-7F14-4EB0-AD91-A8D764D70B50}">
      <dgm:prSet/>
      <dgm:spPr/>
      <dgm:t>
        <a:bodyPr/>
        <a:lstStyle/>
        <a:p>
          <a:endParaRPr lang="en-US"/>
        </a:p>
      </dgm:t>
    </dgm:pt>
    <dgm:pt modelId="{39C9CC67-8263-49BF-9414-004989D3C78E}" type="sibTrans" cxnId="{F5C0EB87-7F14-4EB0-AD91-A8D764D70B50}">
      <dgm:prSet/>
      <dgm:spPr/>
      <dgm:t>
        <a:bodyPr/>
        <a:lstStyle/>
        <a:p>
          <a:endParaRPr lang="en-US"/>
        </a:p>
      </dgm:t>
    </dgm:pt>
    <dgm:pt modelId="{F300C8BB-C281-4D09-A24D-27B43BD88C21}">
      <dgm:prSet/>
      <dgm:spPr/>
      <dgm:t>
        <a:bodyPr/>
        <a:lstStyle/>
        <a:p>
          <a:r>
            <a:rPr lang="en-US" dirty="0"/>
            <a:t>3. Build the application and deploy</a:t>
          </a:r>
        </a:p>
      </dgm:t>
    </dgm:pt>
    <dgm:pt modelId="{05DB9B5B-326E-4F21-B444-57E381119E7A}" type="parTrans" cxnId="{F34364F1-23EE-459F-8067-49858C9789DE}">
      <dgm:prSet/>
      <dgm:spPr/>
      <dgm:t>
        <a:bodyPr/>
        <a:lstStyle/>
        <a:p>
          <a:endParaRPr lang="en-US"/>
        </a:p>
      </dgm:t>
    </dgm:pt>
    <dgm:pt modelId="{5D5FA82F-2DAA-45E4-8E6C-8387DB7E50B2}" type="sibTrans" cxnId="{F34364F1-23EE-459F-8067-49858C9789DE}">
      <dgm:prSet/>
      <dgm:spPr/>
      <dgm:t>
        <a:bodyPr/>
        <a:lstStyle/>
        <a:p>
          <a:endParaRPr lang="en-US"/>
        </a:p>
      </dgm:t>
    </dgm:pt>
    <dgm:pt modelId="{3F3E87E4-DEDF-4058-BFFA-53F23BCD9047}">
      <dgm:prSet/>
      <dgm:spPr/>
      <dgm:t>
        <a:bodyPr/>
        <a:lstStyle/>
        <a:p>
          <a:r>
            <a:rPr lang="en-US" dirty="0"/>
            <a:t>6. Test the application</a:t>
          </a:r>
        </a:p>
      </dgm:t>
    </dgm:pt>
    <dgm:pt modelId="{07372024-A2DE-4F0C-AD66-014911D1DDAE}" type="parTrans" cxnId="{2700CA4B-DDBF-417A-960A-2F55E77E7AD7}">
      <dgm:prSet/>
      <dgm:spPr/>
      <dgm:t>
        <a:bodyPr/>
        <a:lstStyle/>
        <a:p>
          <a:endParaRPr lang="en-US"/>
        </a:p>
      </dgm:t>
    </dgm:pt>
    <dgm:pt modelId="{EB17B5D0-6221-4D5B-8B99-096E2741A251}" type="sibTrans" cxnId="{2700CA4B-DDBF-417A-960A-2F55E77E7AD7}">
      <dgm:prSet/>
      <dgm:spPr/>
      <dgm:t>
        <a:bodyPr/>
        <a:lstStyle/>
        <a:p>
          <a:endParaRPr lang="en-US"/>
        </a:p>
      </dgm:t>
    </dgm:pt>
    <dgm:pt modelId="{A2ABC72D-A787-437F-B201-49A5169D1AD8}" type="pres">
      <dgm:prSet presAssocID="{B4196141-ED93-4AC1-9DB6-C7D18AD9E1AD}" presName="root" presStyleCnt="0">
        <dgm:presLayoutVars>
          <dgm:dir/>
          <dgm:resizeHandles val="exact"/>
        </dgm:presLayoutVars>
      </dgm:prSet>
      <dgm:spPr/>
    </dgm:pt>
    <dgm:pt modelId="{52E52951-7D8D-4C48-9BB6-6C16E2A3C55A}" type="pres">
      <dgm:prSet presAssocID="{B4196141-ED93-4AC1-9DB6-C7D18AD9E1AD}" presName="container" presStyleCnt="0">
        <dgm:presLayoutVars>
          <dgm:dir/>
          <dgm:resizeHandles val="exact"/>
        </dgm:presLayoutVars>
      </dgm:prSet>
      <dgm:spPr/>
    </dgm:pt>
    <dgm:pt modelId="{4942CB15-EEA5-4CD1-94A7-62EC30A17043}" type="pres">
      <dgm:prSet presAssocID="{754A24B3-14EC-4F28-B86E-263E751768FD}" presName="compNode" presStyleCnt="0"/>
      <dgm:spPr/>
    </dgm:pt>
    <dgm:pt modelId="{CA6DDF55-5F81-47B3-A43F-64B7256959A8}" type="pres">
      <dgm:prSet presAssocID="{754A24B3-14EC-4F28-B86E-263E751768FD}" presName="iconBgRect" presStyleLbl="bgShp" presStyleIdx="0" presStyleCnt="6"/>
      <dgm:spPr/>
    </dgm:pt>
    <dgm:pt modelId="{164F6F68-0DA3-422F-AB88-1BE5D8C598FE}" type="pres">
      <dgm:prSet presAssocID="{754A24B3-14EC-4F28-B86E-263E751768F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sel"/>
        </a:ext>
      </dgm:extLst>
    </dgm:pt>
    <dgm:pt modelId="{F9EBE066-50D2-4481-9453-3953D8CD4D55}" type="pres">
      <dgm:prSet presAssocID="{754A24B3-14EC-4F28-B86E-263E751768FD}" presName="spaceRect" presStyleCnt="0"/>
      <dgm:spPr/>
    </dgm:pt>
    <dgm:pt modelId="{8BFF68E3-12C8-4900-B10E-312EB81179AD}" type="pres">
      <dgm:prSet presAssocID="{754A24B3-14EC-4F28-B86E-263E751768FD}" presName="textRect" presStyleLbl="revTx" presStyleIdx="0" presStyleCnt="6">
        <dgm:presLayoutVars>
          <dgm:chMax val="1"/>
          <dgm:chPref val="1"/>
        </dgm:presLayoutVars>
      </dgm:prSet>
      <dgm:spPr/>
    </dgm:pt>
    <dgm:pt modelId="{F3C98E16-82D8-42A6-87BC-5ACCF86016BB}" type="pres">
      <dgm:prSet presAssocID="{0B4B3034-F18D-4F4A-90F2-96E4F5125D09}" presName="sibTrans" presStyleLbl="sibTrans2D1" presStyleIdx="0" presStyleCnt="0"/>
      <dgm:spPr/>
    </dgm:pt>
    <dgm:pt modelId="{8D6AB809-AF75-4ED1-B783-FE63C49CACDE}" type="pres">
      <dgm:prSet presAssocID="{72A3D414-AF9A-4E2F-B558-950D78DEC3FC}" presName="compNode" presStyleCnt="0"/>
      <dgm:spPr/>
    </dgm:pt>
    <dgm:pt modelId="{74936B5E-B3EA-45E8-8EE0-25D3E06F5CCF}" type="pres">
      <dgm:prSet presAssocID="{72A3D414-AF9A-4E2F-B558-950D78DEC3FC}" presName="iconBgRect" presStyleLbl="bgShp" presStyleIdx="1" presStyleCnt="6"/>
      <dgm:spPr/>
    </dgm:pt>
    <dgm:pt modelId="{D5E0983C-4216-4BB1-8816-1E6D0E500C9B}" type="pres">
      <dgm:prSet presAssocID="{72A3D414-AF9A-4E2F-B558-950D78DEC3F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ian"/>
        </a:ext>
      </dgm:extLst>
    </dgm:pt>
    <dgm:pt modelId="{89FC23E8-2099-4222-8CD4-62EF75785C7F}" type="pres">
      <dgm:prSet presAssocID="{72A3D414-AF9A-4E2F-B558-950D78DEC3FC}" presName="spaceRect" presStyleCnt="0"/>
      <dgm:spPr/>
    </dgm:pt>
    <dgm:pt modelId="{4D94B48D-8812-46B2-B0AA-6B4AFB90B4D7}" type="pres">
      <dgm:prSet presAssocID="{72A3D414-AF9A-4E2F-B558-950D78DEC3FC}" presName="textRect" presStyleLbl="revTx" presStyleIdx="1" presStyleCnt="6">
        <dgm:presLayoutVars>
          <dgm:chMax val="1"/>
          <dgm:chPref val="1"/>
        </dgm:presLayoutVars>
      </dgm:prSet>
      <dgm:spPr/>
    </dgm:pt>
    <dgm:pt modelId="{FCA1624A-9D79-4A3A-B266-ACE26036A6AE}" type="pres">
      <dgm:prSet presAssocID="{9D5133F6-B614-426A-BECD-25C3C66DE162}" presName="sibTrans" presStyleLbl="sibTrans2D1" presStyleIdx="0" presStyleCnt="0"/>
      <dgm:spPr/>
    </dgm:pt>
    <dgm:pt modelId="{1EAF76E8-4687-4E55-AA63-D11C08F43BFB}" type="pres">
      <dgm:prSet presAssocID="{ADE0712B-10F8-476B-942E-64848C57B30F}" presName="compNode" presStyleCnt="0"/>
      <dgm:spPr/>
    </dgm:pt>
    <dgm:pt modelId="{1FE16027-F225-4C65-B48C-FBDC44A95987}" type="pres">
      <dgm:prSet presAssocID="{ADE0712B-10F8-476B-942E-64848C57B30F}" presName="iconBgRect" presStyleLbl="bgShp" presStyleIdx="2" presStyleCnt="6"/>
      <dgm:spPr/>
    </dgm:pt>
    <dgm:pt modelId="{B894145F-1AB7-457C-B49D-B410D1668870}" type="pres">
      <dgm:prSet presAssocID="{ADE0712B-10F8-476B-942E-64848C57B30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875E6096-6A92-4BD4-BC9C-B89D55ABCF6F}" type="pres">
      <dgm:prSet presAssocID="{ADE0712B-10F8-476B-942E-64848C57B30F}" presName="spaceRect" presStyleCnt="0"/>
      <dgm:spPr/>
    </dgm:pt>
    <dgm:pt modelId="{33579508-8763-4FEB-B97C-6C8A671C8D4F}" type="pres">
      <dgm:prSet presAssocID="{ADE0712B-10F8-476B-942E-64848C57B30F}" presName="textRect" presStyleLbl="revTx" presStyleIdx="2" presStyleCnt="6">
        <dgm:presLayoutVars>
          <dgm:chMax val="1"/>
          <dgm:chPref val="1"/>
        </dgm:presLayoutVars>
      </dgm:prSet>
      <dgm:spPr/>
    </dgm:pt>
    <dgm:pt modelId="{E0B2272B-4143-48CE-82AB-41D46F768B8D}" type="pres">
      <dgm:prSet presAssocID="{FE1B50A6-7D2A-4B8B-A1A2-012DA08E9B16}" presName="sibTrans" presStyleLbl="sibTrans2D1" presStyleIdx="0" presStyleCnt="0"/>
      <dgm:spPr/>
    </dgm:pt>
    <dgm:pt modelId="{3CF730F1-C1F3-4CD8-A53C-C401B2E44333}" type="pres">
      <dgm:prSet presAssocID="{FA21D37D-A50D-47FA-B39E-5812A4150145}" presName="compNode" presStyleCnt="0"/>
      <dgm:spPr/>
    </dgm:pt>
    <dgm:pt modelId="{4BCDAF31-DADC-41D7-97BE-2AC8C548E3C3}" type="pres">
      <dgm:prSet presAssocID="{FA21D37D-A50D-47FA-B39E-5812A4150145}" presName="iconBgRect" presStyleLbl="bgShp" presStyleIdx="3" presStyleCnt="6"/>
      <dgm:spPr/>
    </dgm:pt>
    <dgm:pt modelId="{EB8F9265-5F35-4C21-B252-D275120B7EAD}" type="pres">
      <dgm:prSet presAssocID="{FA21D37D-A50D-47FA-B39E-5812A415014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3FD55171-9527-4A32-962D-256D608C2F75}" type="pres">
      <dgm:prSet presAssocID="{FA21D37D-A50D-47FA-B39E-5812A4150145}" presName="spaceRect" presStyleCnt="0"/>
      <dgm:spPr/>
    </dgm:pt>
    <dgm:pt modelId="{1E1FEC19-F022-4BD4-8DEB-471E451576C2}" type="pres">
      <dgm:prSet presAssocID="{FA21D37D-A50D-47FA-B39E-5812A4150145}" presName="textRect" presStyleLbl="revTx" presStyleIdx="3" presStyleCnt="6">
        <dgm:presLayoutVars>
          <dgm:chMax val="1"/>
          <dgm:chPref val="1"/>
        </dgm:presLayoutVars>
      </dgm:prSet>
      <dgm:spPr/>
    </dgm:pt>
    <dgm:pt modelId="{875D0A72-B4D8-4B28-AA53-E741F7128599}" type="pres">
      <dgm:prSet presAssocID="{39C9CC67-8263-49BF-9414-004989D3C78E}" presName="sibTrans" presStyleLbl="sibTrans2D1" presStyleIdx="0" presStyleCnt="0"/>
      <dgm:spPr/>
    </dgm:pt>
    <dgm:pt modelId="{6226A608-B974-4BA4-ABC1-5059FC8A01B7}" type="pres">
      <dgm:prSet presAssocID="{F300C8BB-C281-4D09-A24D-27B43BD88C21}" presName="compNode" presStyleCnt="0"/>
      <dgm:spPr/>
    </dgm:pt>
    <dgm:pt modelId="{2EE47317-7BBD-4D22-80B9-F33201F4E479}" type="pres">
      <dgm:prSet presAssocID="{F300C8BB-C281-4D09-A24D-27B43BD88C21}" presName="iconBgRect" presStyleLbl="bgShp" presStyleIdx="4" presStyleCnt="6"/>
      <dgm:spPr/>
    </dgm:pt>
    <dgm:pt modelId="{AD223EC8-EAFE-4CA0-9C4C-D93CC09665A6}" type="pres">
      <dgm:prSet presAssocID="{F300C8BB-C281-4D09-A24D-27B43BD88C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ools"/>
        </a:ext>
      </dgm:extLst>
    </dgm:pt>
    <dgm:pt modelId="{9D1D766E-06D1-4A73-8844-B4869696F862}" type="pres">
      <dgm:prSet presAssocID="{F300C8BB-C281-4D09-A24D-27B43BD88C21}" presName="spaceRect" presStyleCnt="0"/>
      <dgm:spPr/>
    </dgm:pt>
    <dgm:pt modelId="{AD18B635-9F19-4FA0-849E-80D222D7761E}" type="pres">
      <dgm:prSet presAssocID="{F300C8BB-C281-4D09-A24D-27B43BD88C21}" presName="textRect" presStyleLbl="revTx" presStyleIdx="4" presStyleCnt="6">
        <dgm:presLayoutVars>
          <dgm:chMax val="1"/>
          <dgm:chPref val="1"/>
        </dgm:presLayoutVars>
      </dgm:prSet>
      <dgm:spPr/>
    </dgm:pt>
    <dgm:pt modelId="{AE5CB8E3-3F1D-4A89-8A32-78D206F6EE2B}" type="pres">
      <dgm:prSet presAssocID="{5D5FA82F-2DAA-45E4-8E6C-8387DB7E50B2}" presName="sibTrans" presStyleLbl="sibTrans2D1" presStyleIdx="0" presStyleCnt="0"/>
      <dgm:spPr/>
    </dgm:pt>
    <dgm:pt modelId="{20EC833D-A7E0-4D10-8E4B-EA0F35086D21}" type="pres">
      <dgm:prSet presAssocID="{3F3E87E4-DEDF-4058-BFFA-53F23BCD9047}" presName="compNode" presStyleCnt="0"/>
      <dgm:spPr/>
    </dgm:pt>
    <dgm:pt modelId="{3FDDF48E-0461-4CE9-A19F-0C3346BDE830}" type="pres">
      <dgm:prSet presAssocID="{3F3E87E4-DEDF-4058-BFFA-53F23BCD9047}" presName="iconBgRect" presStyleLbl="bgShp" presStyleIdx="5" presStyleCnt="6"/>
      <dgm:spPr/>
    </dgm:pt>
    <dgm:pt modelId="{CA6CD0FA-F7A3-43C6-A1C7-5408DF48A07A}" type="pres">
      <dgm:prSet presAssocID="{3F3E87E4-DEDF-4058-BFFA-53F23BCD90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E19181EC-9582-470A-B840-1A30697048E3}" type="pres">
      <dgm:prSet presAssocID="{3F3E87E4-DEDF-4058-BFFA-53F23BCD9047}" presName="spaceRect" presStyleCnt="0"/>
      <dgm:spPr/>
    </dgm:pt>
    <dgm:pt modelId="{5B8CE86E-73A0-47C1-A27D-A6C84EBA5864}" type="pres">
      <dgm:prSet presAssocID="{3F3E87E4-DEDF-4058-BFFA-53F23BCD9047}" presName="textRect" presStyleLbl="revTx" presStyleIdx="5" presStyleCnt="6">
        <dgm:presLayoutVars>
          <dgm:chMax val="1"/>
          <dgm:chPref val="1"/>
        </dgm:presLayoutVars>
      </dgm:prSet>
      <dgm:spPr/>
    </dgm:pt>
  </dgm:ptLst>
  <dgm:cxnLst>
    <dgm:cxn modelId="{5703781B-B9B4-4F17-AF73-3DE57F77012B}" srcId="{B4196141-ED93-4AC1-9DB6-C7D18AD9E1AD}" destId="{754A24B3-14EC-4F28-B86E-263E751768FD}" srcOrd="0" destOrd="0" parTransId="{5C95F429-0E62-403E-BB31-A061C6CEE031}" sibTransId="{0B4B3034-F18D-4F4A-90F2-96E4F5125D09}"/>
    <dgm:cxn modelId="{D3B09025-2EF5-4901-8A0E-FECE5750B9CA}" srcId="{B4196141-ED93-4AC1-9DB6-C7D18AD9E1AD}" destId="{72A3D414-AF9A-4E2F-B558-950D78DEC3FC}" srcOrd="1" destOrd="0" parTransId="{FAC54E24-6C71-485F-8705-1EBD4D90C088}" sibTransId="{9D5133F6-B614-426A-BECD-25C3C66DE162}"/>
    <dgm:cxn modelId="{3F4EDF42-4731-4715-B5DC-26CEBE905499}" type="presOf" srcId="{ADE0712B-10F8-476B-942E-64848C57B30F}" destId="{33579508-8763-4FEB-B97C-6C8A671C8D4F}" srcOrd="0" destOrd="0" presId="urn:microsoft.com/office/officeart/2018/2/layout/IconCircleList"/>
    <dgm:cxn modelId="{2700CA4B-DDBF-417A-960A-2F55E77E7AD7}" srcId="{B4196141-ED93-4AC1-9DB6-C7D18AD9E1AD}" destId="{3F3E87E4-DEDF-4058-BFFA-53F23BCD9047}" srcOrd="5" destOrd="0" parTransId="{07372024-A2DE-4F0C-AD66-014911D1DDAE}" sibTransId="{EB17B5D0-6221-4D5B-8B99-096E2741A251}"/>
    <dgm:cxn modelId="{8F1CB65D-2D72-47FA-BC4B-7498D3D293C8}" type="presOf" srcId="{F300C8BB-C281-4D09-A24D-27B43BD88C21}" destId="{AD18B635-9F19-4FA0-849E-80D222D7761E}" srcOrd="0" destOrd="0" presId="urn:microsoft.com/office/officeart/2018/2/layout/IconCircleList"/>
    <dgm:cxn modelId="{22D17862-4CB8-4D83-BC68-CA8822519D52}" type="presOf" srcId="{754A24B3-14EC-4F28-B86E-263E751768FD}" destId="{8BFF68E3-12C8-4900-B10E-312EB81179AD}" srcOrd="0" destOrd="0" presId="urn:microsoft.com/office/officeart/2018/2/layout/IconCircleList"/>
    <dgm:cxn modelId="{1B04827E-EDBF-46AF-8DFD-2F816A1E03A1}" type="presOf" srcId="{B4196141-ED93-4AC1-9DB6-C7D18AD9E1AD}" destId="{A2ABC72D-A787-437F-B201-49A5169D1AD8}" srcOrd="0" destOrd="0" presId="urn:microsoft.com/office/officeart/2018/2/layout/IconCircleList"/>
    <dgm:cxn modelId="{F5C0EB87-7F14-4EB0-AD91-A8D764D70B50}" srcId="{B4196141-ED93-4AC1-9DB6-C7D18AD9E1AD}" destId="{FA21D37D-A50D-47FA-B39E-5812A4150145}" srcOrd="3" destOrd="0" parTransId="{26B8496D-5CC6-49DA-9B9F-9AAF0E08C4EF}" sibTransId="{39C9CC67-8263-49BF-9414-004989D3C78E}"/>
    <dgm:cxn modelId="{017EF387-B64B-413F-9633-F25FD9F309CC}" type="presOf" srcId="{FA21D37D-A50D-47FA-B39E-5812A4150145}" destId="{1E1FEC19-F022-4BD4-8DEB-471E451576C2}" srcOrd="0" destOrd="0" presId="urn:microsoft.com/office/officeart/2018/2/layout/IconCircleList"/>
    <dgm:cxn modelId="{E5F21590-BA3F-4DCB-88B3-9628E226315D}" type="presOf" srcId="{72A3D414-AF9A-4E2F-B558-950D78DEC3FC}" destId="{4D94B48D-8812-46B2-B0AA-6B4AFB90B4D7}" srcOrd="0" destOrd="0" presId="urn:microsoft.com/office/officeart/2018/2/layout/IconCircleList"/>
    <dgm:cxn modelId="{A5164696-1EB0-4233-A7E4-83594F5E5D02}" type="presOf" srcId="{39C9CC67-8263-49BF-9414-004989D3C78E}" destId="{875D0A72-B4D8-4B28-AA53-E741F7128599}" srcOrd="0" destOrd="0" presId="urn:microsoft.com/office/officeart/2018/2/layout/IconCircleList"/>
    <dgm:cxn modelId="{C116CAAB-398A-4BD1-898D-363B2FEAFD91}" type="presOf" srcId="{9D5133F6-B614-426A-BECD-25C3C66DE162}" destId="{FCA1624A-9D79-4A3A-B266-ACE26036A6AE}" srcOrd="0" destOrd="0" presId="urn:microsoft.com/office/officeart/2018/2/layout/IconCircleList"/>
    <dgm:cxn modelId="{0D7F42C0-E56D-4A20-B7BA-D4B462EEEB4E}" type="presOf" srcId="{0B4B3034-F18D-4F4A-90F2-96E4F5125D09}" destId="{F3C98E16-82D8-42A6-87BC-5ACCF86016BB}" srcOrd="0" destOrd="0" presId="urn:microsoft.com/office/officeart/2018/2/layout/IconCircleList"/>
    <dgm:cxn modelId="{E8613CC5-19AB-4509-809E-FE4D2382DDDA}" type="presOf" srcId="{3F3E87E4-DEDF-4058-BFFA-53F23BCD9047}" destId="{5B8CE86E-73A0-47C1-A27D-A6C84EBA5864}" srcOrd="0" destOrd="0" presId="urn:microsoft.com/office/officeart/2018/2/layout/IconCircleList"/>
    <dgm:cxn modelId="{E13ADDC9-361E-4D06-854F-08A7061BDCBF}" type="presOf" srcId="{FE1B50A6-7D2A-4B8B-A1A2-012DA08E9B16}" destId="{E0B2272B-4143-48CE-82AB-41D46F768B8D}" srcOrd="0" destOrd="0" presId="urn:microsoft.com/office/officeart/2018/2/layout/IconCircleList"/>
    <dgm:cxn modelId="{219DA0E4-0901-4AFC-846D-3703910A0C13}" type="presOf" srcId="{5D5FA82F-2DAA-45E4-8E6C-8387DB7E50B2}" destId="{AE5CB8E3-3F1D-4A89-8A32-78D206F6EE2B}" srcOrd="0" destOrd="0" presId="urn:microsoft.com/office/officeart/2018/2/layout/IconCircleList"/>
    <dgm:cxn modelId="{587905EF-F1D7-46C0-863B-75161E0FD191}" srcId="{B4196141-ED93-4AC1-9DB6-C7D18AD9E1AD}" destId="{ADE0712B-10F8-476B-942E-64848C57B30F}" srcOrd="2" destOrd="0" parTransId="{4C33C094-9ADD-472B-B0CE-FAF8B5F88D32}" sibTransId="{FE1B50A6-7D2A-4B8B-A1A2-012DA08E9B16}"/>
    <dgm:cxn modelId="{F34364F1-23EE-459F-8067-49858C9789DE}" srcId="{B4196141-ED93-4AC1-9DB6-C7D18AD9E1AD}" destId="{F300C8BB-C281-4D09-A24D-27B43BD88C21}" srcOrd="4" destOrd="0" parTransId="{05DB9B5B-326E-4F21-B444-57E381119E7A}" sibTransId="{5D5FA82F-2DAA-45E4-8E6C-8387DB7E50B2}"/>
    <dgm:cxn modelId="{D72DD8EB-5D35-4C7B-92C3-B1FBA7CE26D5}" type="presParOf" srcId="{A2ABC72D-A787-437F-B201-49A5169D1AD8}" destId="{52E52951-7D8D-4C48-9BB6-6C16E2A3C55A}" srcOrd="0" destOrd="0" presId="urn:microsoft.com/office/officeart/2018/2/layout/IconCircleList"/>
    <dgm:cxn modelId="{D9D1DD92-FE99-4879-8889-300D171BC09B}" type="presParOf" srcId="{52E52951-7D8D-4C48-9BB6-6C16E2A3C55A}" destId="{4942CB15-EEA5-4CD1-94A7-62EC30A17043}" srcOrd="0" destOrd="0" presId="urn:microsoft.com/office/officeart/2018/2/layout/IconCircleList"/>
    <dgm:cxn modelId="{6732D64E-1526-4EBB-9D06-2888A72D9843}" type="presParOf" srcId="{4942CB15-EEA5-4CD1-94A7-62EC30A17043}" destId="{CA6DDF55-5F81-47B3-A43F-64B7256959A8}" srcOrd="0" destOrd="0" presId="urn:microsoft.com/office/officeart/2018/2/layout/IconCircleList"/>
    <dgm:cxn modelId="{56475ABC-DB0D-4F94-8823-A7402169C163}" type="presParOf" srcId="{4942CB15-EEA5-4CD1-94A7-62EC30A17043}" destId="{164F6F68-0DA3-422F-AB88-1BE5D8C598FE}" srcOrd="1" destOrd="0" presId="urn:microsoft.com/office/officeart/2018/2/layout/IconCircleList"/>
    <dgm:cxn modelId="{F8B15388-C43C-4BC0-8362-2E831A8F6DC9}" type="presParOf" srcId="{4942CB15-EEA5-4CD1-94A7-62EC30A17043}" destId="{F9EBE066-50D2-4481-9453-3953D8CD4D55}" srcOrd="2" destOrd="0" presId="urn:microsoft.com/office/officeart/2018/2/layout/IconCircleList"/>
    <dgm:cxn modelId="{2EE3A30F-0621-410F-B1C4-94509EE57723}" type="presParOf" srcId="{4942CB15-EEA5-4CD1-94A7-62EC30A17043}" destId="{8BFF68E3-12C8-4900-B10E-312EB81179AD}" srcOrd="3" destOrd="0" presId="urn:microsoft.com/office/officeart/2018/2/layout/IconCircleList"/>
    <dgm:cxn modelId="{277C7412-1E68-4F48-B4BE-2662DE3E73BD}" type="presParOf" srcId="{52E52951-7D8D-4C48-9BB6-6C16E2A3C55A}" destId="{F3C98E16-82D8-42A6-87BC-5ACCF86016BB}" srcOrd="1" destOrd="0" presId="urn:microsoft.com/office/officeart/2018/2/layout/IconCircleList"/>
    <dgm:cxn modelId="{E62413E0-86C6-465D-8D12-CD691FDBB0B0}" type="presParOf" srcId="{52E52951-7D8D-4C48-9BB6-6C16E2A3C55A}" destId="{8D6AB809-AF75-4ED1-B783-FE63C49CACDE}" srcOrd="2" destOrd="0" presId="urn:microsoft.com/office/officeart/2018/2/layout/IconCircleList"/>
    <dgm:cxn modelId="{7487E7AA-7B65-4687-83E0-84D9191841CA}" type="presParOf" srcId="{8D6AB809-AF75-4ED1-B783-FE63C49CACDE}" destId="{74936B5E-B3EA-45E8-8EE0-25D3E06F5CCF}" srcOrd="0" destOrd="0" presId="urn:microsoft.com/office/officeart/2018/2/layout/IconCircleList"/>
    <dgm:cxn modelId="{E11AB268-EEB1-41C9-8D32-CCD5B8989A84}" type="presParOf" srcId="{8D6AB809-AF75-4ED1-B783-FE63C49CACDE}" destId="{D5E0983C-4216-4BB1-8816-1E6D0E500C9B}" srcOrd="1" destOrd="0" presId="urn:microsoft.com/office/officeart/2018/2/layout/IconCircleList"/>
    <dgm:cxn modelId="{AE35E7AB-EA30-4FB3-A295-022539380131}" type="presParOf" srcId="{8D6AB809-AF75-4ED1-B783-FE63C49CACDE}" destId="{89FC23E8-2099-4222-8CD4-62EF75785C7F}" srcOrd="2" destOrd="0" presId="urn:microsoft.com/office/officeart/2018/2/layout/IconCircleList"/>
    <dgm:cxn modelId="{2C2989F3-42DD-4BA7-A327-3C6D63FBD9E7}" type="presParOf" srcId="{8D6AB809-AF75-4ED1-B783-FE63C49CACDE}" destId="{4D94B48D-8812-46B2-B0AA-6B4AFB90B4D7}" srcOrd="3" destOrd="0" presId="urn:microsoft.com/office/officeart/2018/2/layout/IconCircleList"/>
    <dgm:cxn modelId="{1FA7A48C-A356-4773-879A-D02825C7B299}" type="presParOf" srcId="{52E52951-7D8D-4C48-9BB6-6C16E2A3C55A}" destId="{FCA1624A-9D79-4A3A-B266-ACE26036A6AE}" srcOrd="3" destOrd="0" presId="urn:microsoft.com/office/officeart/2018/2/layout/IconCircleList"/>
    <dgm:cxn modelId="{6F2B33B3-163F-4041-9BFD-14557A3EA217}" type="presParOf" srcId="{52E52951-7D8D-4C48-9BB6-6C16E2A3C55A}" destId="{1EAF76E8-4687-4E55-AA63-D11C08F43BFB}" srcOrd="4" destOrd="0" presId="urn:microsoft.com/office/officeart/2018/2/layout/IconCircleList"/>
    <dgm:cxn modelId="{6853184E-BE39-43E7-BE5B-7335C4341841}" type="presParOf" srcId="{1EAF76E8-4687-4E55-AA63-D11C08F43BFB}" destId="{1FE16027-F225-4C65-B48C-FBDC44A95987}" srcOrd="0" destOrd="0" presId="urn:microsoft.com/office/officeart/2018/2/layout/IconCircleList"/>
    <dgm:cxn modelId="{B1CAA455-80C6-416C-AB7A-4B87A5E30BBE}" type="presParOf" srcId="{1EAF76E8-4687-4E55-AA63-D11C08F43BFB}" destId="{B894145F-1AB7-457C-B49D-B410D1668870}" srcOrd="1" destOrd="0" presId="urn:microsoft.com/office/officeart/2018/2/layout/IconCircleList"/>
    <dgm:cxn modelId="{B26EBF44-59B3-4F27-B189-544C79B7C7ED}" type="presParOf" srcId="{1EAF76E8-4687-4E55-AA63-D11C08F43BFB}" destId="{875E6096-6A92-4BD4-BC9C-B89D55ABCF6F}" srcOrd="2" destOrd="0" presId="urn:microsoft.com/office/officeart/2018/2/layout/IconCircleList"/>
    <dgm:cxn modelId="{A4054E05-7F55-4EDC-A743-812BE5E66929}" type="presParOf" srcId="{1EAF76E8-4687-4E55-AA63-D11C08F43BFB}" destId="{33579508-8763-4FEB-B97C-6C8A671C8D4F}" srcOrd="3" destOrd="0" presId="urn:microsoft.com/office/officeart/2018/2/layout/IconCircleList"/>
    <dgm:cxn modelId="{BEA37D90-BB91-4164-8329-E5BC1EA0D831}" type="presParOf" srcId="{52E52951-7D8D-4C48-9BB6-6C16E2A3C55A}" destId="{E0B2272B-4143-48CE-82AB-41D46F768B8D}" srcOrd="5" destOrd="0" presId="urn:microsoft.com/office/officeart/2018/2/layout/IconCircleList"/>
    <dgm:cxn modelId="{02E76911-D779-4F64-84E8-3E69D8D867F5}" type="presParOf" srcId="{52E52951-7D8D-4C48-9BB6-6C16E2A3C55A}" destId="{3CF730F1-C1F3-4CD8-A53C-C401B2E44333}" srcOrd="6" destOrd="0" presId="urn:microsoft.com/office/officeart/2018/2/layout/IconCircleList"/>
    <dgm:cxn modelId="{762806FB-0C0B-49D4-B65C-5A45AE172953}" type="presParOf" srcId="{3CF730F1-C1F3-4CD8-A53C-C401B2E44333}" destId="{4BCDAF31-DADC-41D7-97BE-2AC8C548E3C3}" srcOrd="0" destOrd="0" presId="urn:microsoft.com/office/officeart/2018/2/layout/IconCircleList"/>
    <dgm:cxn modelId="{BB93239B-3F37-4DEA-B55D-3944100E5A84}" type="presParOf" srcId="{3CF730F1-C1F3-4CD8-A53C-C401B2E44333}" destId="{EB8F9265-5F35-4C21-B252-D275120B7EAD}" srcOrd="1" destOrd="0" presId="urn:microsoft.com/office/officeart/2018/2/layout/IconCircleList"/>
    <dgm:cxn modelId="{F50EFED4-667A-4370-B033-FE22C092FFFF}" type="presParOf" srcId="{3CF730F1-C1F3-4CD8-A53C-C401B2E44333}" destId="{3FD55171-9527-4A32-962D-256D608C2F75}" srcOrd="2" destOrd="0" presId="urn:microsoft.com/office/officeart/2018/2/layout/IconCircleList"/>
    <dgm:cxn modelId="{3E8234AC-13F6-4CBE-B2B6-69F02B7EEECE}" type="presParOf" srcId="{3CF730F1-C1F3-4CD8-A53C-C401B2E44333}" destId="{1E1FEC19-F022-4BD4-8DEB-471E451576C2}" srcOrd="3" destOrd="0" presId="urn:microsoft.com/office/officeart/2018/2/layout/IconCircleList"/>
    <dgm:cxn modelId="{A2748586-C82E-4110-B225-C2F40F3FA340}" type="presParOf" srcId="{52E52951-7D8D-4C48-9BB6-6C16E2A3C55A}" destId="{875D0A72-B4D8-4B28-AA53-E741F7128599}" srcOrd="7" destOrd="0" presId="urn:microsoft.com/office/officeart/2018/2/layout/IconCircleList"/>
    <dgm:cxn modelId="{D2ECFA10-D4F5-436D-8542-A649AAE438D6}" type="presParOf" srcId="{52E52951-7D8D-4C48-9BB6-6C16E2A3C55A}" destId="{6226A608-B974-4BA4-ABC1-5059FC8A01B7}" srcOrd="8" destOrd="0" presId="urn:microsoft.com/office/officeart/2018/2/layout/IconCircleList"/>
    <dgm:cxn modelId="{9C1454A3-ACCF-45EE-BBBA-B7DB3C0BAB65}" type="presParOf" srcId="{6226A608-B974-4BA4-ABC1-5059FC8A01B7}" destId="{2EE47317-7BBD-4D22-80B9-F33201F4E479}" srcOrd="0" destOrd="0" presId="urn:microsoft.com/office/officeart/2018/2/layout/IconCircleList"/>
    <dgm:cxn modelId="{3B1BDD2E-4777-4FCC-AABA-687A895A6042}" type="presParOf" srcId="{6226A608-B974-4BA4-ABC1-5059FC8A01B7}" destId="{AD223EC8-EAFE-4CA0-9C4C-D93CC09665A6}" srcOrd="1" destOrd="0" presId="urn:microsoft.com/office/officeart/2018/2/layout/IconCircleList"/>
    <dgm:cxn modelId="{41AE42FD-01F0-49B0-8912-7A06901D66B6}" type="presParOf" srcId="{6226A608-B974-4BA4-ABC1-5059FC8A01B7}" destId="{9D1D766E-06D1-4A73-8844-B4869696F862}" srcOrd="2" destOrd="0" presId="urn:microsoft.com/office/officeart/2018/2/layout/IconCircleList"/>
    <dgm:cxn modelId="{570A23A6-8A46-49E6-A594-0ECE86E19047}" type="presParOf" srcId="{6226A608-B974-4BA4-ABC1-5059FC8A01B7}" destId="{AD18B635-9F19-4FA0-849E-80D222D7761E}" srcOrd="3" destOrd="0" presId="urn:microsoft.com/office/officeart/2018/2/layout/IconCircleList"/>
    <dgm:cxn modelId="{153938B8-9DF8-4FEF-B3A1-3FBEE026ACB6}" type="presParOf" srcId="{52E52951-7D8D-4C48-9BB6-6C16E2A3C55A}" destId="{AE5CB8E3-3F1D-4A89-8A32-78D206F6EE2B}" srcOrd="9" destOrd="0" presId="urn:microsoft.com/office/officeart/2018/2/layout/IconCircleList"/>
    <dgm:cxn modelId="{F75D4D74-0D86-4DAB-933E-A994E191041A}" type="presParOf" srcId="{52E52951-7D8D-4C48-9BB6-6C16E2A3C55A}" destId="{20EC833D-A7E0-4D10-8E4B-EA0F35086D21}" srcOrd="10" destOrd="0" presId="urn:microsoft.com/office/officeart/2018/2/layout/IconCircleList"/>
    <dgm:cxn modelId="{3F527207-A2E0-47CF-AE4A-3E0AF492DEE6}" type="presParOf" srcId="{20EC833D-A7E0-4D10-8E4B-EA0F35086D21}" destId="{3FDDF48E-0461-4CE9-A19F-0C3346BDE830}" srcOrd="0" destOrd="0" presId="urn:microsoft.com/office/officeart/2018/2/layout/IconCircleList"/>
    <dgm:cxn modelId="{46527250-864A-48C6-9DA4-55E62966AE1E}" type="presParOf" srcId="{20EC833D-A7E0-4D10-8E4B-EA0F35086D21}" destId="{CA6CD0FA-F7A3-43C6-A1C7-5408DF48A07A}" srcOrd="1" destOrd="0" presId="urn:microsoft.com/office/officeart/2018/2/layout/IconCircleList"/>
    <dgm:cxn modelId="{4A9C8B79-6F1A-4CB8-83B2-E8769D49F221}" type="presParOf" srcId="{20EC833D-A7E0-4D10-8E4B-EA0F35086D21}" destId="{E19181EC-9582-470A-B840-1A30697048E3}" srcOrd="2" destOrd="0" presId="urn:microsoft.com/office/officeart/2018/2/layout/IconCircleList"/>
    <dgm:cxn modelId="{0D793B6E-9732-4BA7-8B5A-70802F3198A5}" type="presParOf" srcId="{20EC833D-A7E0-4D10-8E4B-EA0F35086D21}" destId="{5B8CE86E-73A0-47C1-A27D-A6C84EBA586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8768B6-2BE4-4C18-9824-62BE4752413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4549ED-8F4C-4BF5-B8AD-A43F53FAE73D}">
      <dgm:prSet/>
      <dgm:spPr/>
      <dgm:t>
        <a:bodyPr/>
        <a:lstStyle/>
        <a:p>
          <a:pPr>
            <a:defRPr cap="all"/>
          </a:pPr>
          <a:r>
            <a:rPr lang="en-US" dirty="0"/>
            <a:t>Apple ID</a:t>
          </a:r>
        </a:p>
      </dgm:t>
    </dgm:pt>
    <dgm:pt modelId="{39C7B055-D6B9-4201-9DE9-0415A15A9646}" type="parTrans" cxnId="{9F500C1A-2E97-4A63-BF19-2EE8CC3EFCC5}">
      <dgm:prSet/>
      <dgm:spPr/>
      <dgm:t>
        <a:bodyPr/>
        <a:lstStyle/>
        <a:p>
          <a:endParaRPr lang="en-US"/>
        </a:p>
      </dgm:t>
    </dgm:pt>
    <dgm:pt modelId="{8A40EB83-9C4B-49E5-835E-A9CF37A2CDCD}" type="sibTrans" cxnId="{9F500C1A-2E97-4A63-BF19-2EE8CC3EFCC5}">
      <dgm:prSet/>
      <dgm:spPr/>
      <dgm:t>
        <a:bodyPr/>
        <a:lstStyle/>
        <a:p>
          <a:endParaRPr lang="en-US"/>
        </a:p>
      </dgm:t>
    </dgm:pt>
    <dgm:pt modelId="{331E0379-A4BA-49EC-A4DB-508EEA0399AA}">
      <dgm:prSet/>
      <dgm:spPr/>
      <dgm:t>
        <a:bodyPr/>
        <a:lstStyle/>
        <a:p>
          <a:pPr>
            <a:defRPr cap="all"/>
          </a:pPr>
          <a:r>
            <a:rPr lang="en-US" dirty="0"/>
            <a:t>Operating System OS X</a:t>
          </a:r>
        </a:p>
      </dgm:t>
    </dgm:pt>
    <dgm:pt modelId="{6A399AFF-5ECF-4E88-91E4-B77A94412CE6}" type="parTrans" cxnId="{A16658B5-A64B-4A89-AC26-7804446807CD}">
      <dgm:prSet/>
      <dgm:spPr/>
      <dgm:t>
        <a:bodyPr/>
        <a:lstStyle/>
        <a:p>
          <a:endParaRPr lang="en-US"/>
        </a:p>
      </dgm:t>
    </dgm:pt>
    <dgm:pt modelId="{674FADA3-9339-40BC-8144-463AAB9A5701}" type="sibTrans" cxnId="{A16658B5-A64B-4A89-AC26-7804446807CD}">
      <dgm:prSet/>
      <dgm:spPr/>
      <dgm:t>
        <a:bodyPr/>
        <a:lstStyle/>
        <a:p>
          <a:endParaRPr lang="en-US"/>
        </a:p>
      </dgm:t>
    </dgm:pt>
    <dgm:pt modelId="{24B0D56D-7F61-4E1D-B246-9BE74B27E27D}">
      <dgm:prSet/>
      <dgm:spPr/>
      <dgm:t>
        <a:bodyPr/>
        <a:lstStyle/>
        <a:p>
          <a:pPr>
            <a:defRPr cap="all"/>
          </a:pPr>
          <a:r>
            <a:rPr lang="en-US" dirty="0"/>
            <a:t>License costs $99/year</a:t>
          </a:r>
        </a:p>
        <a:p>
          <a:pPr>
            <a:defRPr cap="all"/>
          </a:pPr>
          <a:r>
            <a:rPr lang="en-US" dirty="0"/>
            <a:t>(optional)</a:t>
          </a:r>
        </a:p>
      </dgm:t>
    </dgm:pt>
    <dgm:pt modelId="{0E5841B1-2F45-4964-9583-201E38282BCB}" type="parTrans" cxnId="{D82E7E66-1DBF-4E48-AFB5-C74E9D5A84BE}">
      <dgm:prSet/>
      <dgm:spPr/>
      <dgm:t>
        <a:bodyPr/>
        <a:lstStyle/>
        <a:p>
          <a:endParaRPr lang="en-US"/>
        </a:p>
      </dgm:t>
    </dgm:pt>
    <dgm:pt modelId="{2DA700E2-BF94-4893-8C54-EF08F5A8D368}" type="sibTrans" cxnId="{D82E7E66-1DBF-4E48-AFB5-C74E9D5A84BE}">
      <dgm:prSet/>
      <dgm:spPr/>
      <dgm:t>
        <a:bodyPr/>
        <a:lstStyle/>
        <a:p>
          <a:endParaRPr lang="en-US"/>
        </a:p>
      </dgm:t>
    </dgm:pt>
    <dgm:pt modelId="{C3152AD8-EE48-4386-B2E7-9ED7B01DBD62}">
      <dgm:prSet/>
      <dgm:spPr/>
      <dgm:t>
        <a:bodyPr/>
        <a:lstStyle/>
        <a:p>
          <a:pPr>
            <a:defRPr cap="all"/>
          </a:pPr>
          <a:r>
            <a:rPr lang="en-US" dirty="0"/>
            <a:t>iPhone / iPad</a:t>
          </a:r>
        </a:p>
      </dgm:t>
    </dgm:pt>
    <dgm:pt modelId="{E36381AF-158E-4F42-890A-6A9545F2569A}" type="parTrans" cxnId="{C3D4BA9F-B516-4B46-8938-28E538A74307}">
      <dgm:prSet/>
      <dgm:spPr/>
      <dgm:t>
        <a:bodyPr/>
        <a:lstStyle/>
        <a:p>
          <a:endParaRPr lang="en-US"/>
        </a:p>
      </dgm:t>
    </dgm:pt>
    <dgm:pt modelId="{2E2E0019-C46C-43FB-96B1-84080B829808}" type="sibTrans" cxnId="{C3D4BA9F-B516-4B46-8938-28E538A74307}">
      <dgm:prSet/>
      <dgm:spPr/>
      <dgm:t>
        <a:bodyPr/>
        <a:lstStyle/>
        <a:p>
          <a:endParaRPr lang="en-US"/>
        </a:p>
      </dgm:t>
    </dgm:pt>
    <dgm:pt modelId="{81DB838B-6E0C-41C9-BB5E-09A0E3D38115}" type="pres">
      <dgm:prSet presAssocID="{DD8768B6-2BE4-4C18-9824-62BE4752413B}" presName="root" presStyleCnt="0">
        <dgm:presLayoutVars>
          <dgm:dir/>
          <dgm:resizeHandles val="exact"/>
        </dgm:presLayoutVars>
      </dgm:prSet>
      <dgm:spPr/>
    </dgm:pt>
    <dgm:pt modelId="{B1159FBD-A373-4D4A-86C5-C166423CDD51}" type="pres">
      <dgm:prSet presAssocID="{B44549ED-8F4C-4BF5-B8AD-A43F53FAE73D}" presName="compNode" presStyleCnt="0"/>
      <dgm:spPr/>
    </dgm:pt>
    <dgm:pt modelId="{21F56922-90C1-4E78-BDB9-6A416B816B7D}" type="pres">
      <dgm:prSet presAssocID="{B44549ED-8F4C-4BF5-B8AD-A43F53FAE73D}" presName="iconBgRect" presStyleLbl="bgShp" presStyleIdx="0" presStyleCnt="4"/>
      <dgm:spPr/>
    </dgm:pt>
    <dgm:pt modelId="{F754E7BB-8690-4F27-A40F-17C9AB7C98D5}" type="pres">
      <dgm:prSet presAssocID="{B44549ED-8F4C-4BF5-B8AD-A43F53FAE7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BCAF0C73-063D-47A7-AB10-F98FD5026562}" type="pres">
      <dgm:prSet presAssocID="{B44549ED-8F4C-4BF5-B8AD-A43F53FAE73D}" presName="spaceRect" presStyleCnt="0"/>
      <dgm:spPr/>
    </dgm:pt>
    <dgm:pt modelId="{75E0FDB7-C007-433A-BAF3-27D213C19E4E}" type="pres">
      <dgm:prSet presAssocID="{B44549ED-8F4C-4BF5-B8AD-A43F53FAE73D}" presName="textRect" presStyleLbl="revTx" presStyleIdx="0" presStyleCnt="4">
        <dgm:presLayoutVars>
          <dgm:chMax val="1"/>
          <dgm:chPref val="1"/>
        </dgm:presLayoutVars>
      </dgm:prSet>
      <dgm:spPr/>
    </dgm:pt>
    <dgm:pt modelId="{43C4A545-F486-47D3-9C81-34F4F891FE90}" type="pres">
      <dgm:prSet presAssocID="{8A40EB83-9C4B-49E5-835E-A9CF37A2CDCD}" presName="sibTrans" presStyleCnt="0"/>
      <dgm:spPr/>
    </dgm:pt>
    <dgm:pt modelId="{71076B01-97F7-4FD0-A556-8980A2E4A882}" type="pres">
      <dgm:prSet presAssocID="{331E0379-A4BA-49EC-A4DB-508EEA0399AA}" presName="compNode" presStyleCnt="0"/>
      <dgm:spPr/>
    </dgm:pt>
    <dgm:pt modelId="{E10A5B8E-AA6D-4FD0-969E-0143994F9C40}" type="pres">
      <dgm:prSet presAssocID="{331E0379-A4BA-49EC-A4DB-508EEA0399AA}" presName="iconBgRect" presStyleLbl="bgShp" presStyleIdx="1" presStyleCnt="4"/>
      <dgm:spPr/>
    </dgm:pt>
    <dgm:pt modelId="{486475D5-B2D7-41FA-8C27-A5A10C051F8D}" type="pres">
      <dgm:prSet presAssocID="{331E0379-A4BA-49EC-A4DB-508EEA0399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F7183EE5-1FB1-4354-88CF-8E7ADBE0D3D4}" type="pres">
      <dgm:prSet presAssocID="{331E0379-A4BA-49EC-A4DB-508EEA0399AA}" presName="spaceRect" presStyleCnt="0"/>
      <dgm:spPr/>
    </dgm:pt>
    <dgm:pt modelId="{F0F6BE15-BCF2-49A0-AC87-35E3A767FD40}" type="pres">
      <dgm:prSet presAssocID="{331E0379-A4BA-49EC-A4DB-508EEA0399AA}" presName="textRect" presStyleLbl="revTx" presStyleIdx="1" presStyleCnt="4">
        <dgm:presLayoutVars>
          <dgm:chMax val="1"/>
          <dgm:chPref val="1"/>
        </dgm:presLayoutVars>
      </dgm:prSet>
      <dgm:spPr/>
    </dgm:pt>
    <dgm:pt modelId="{31C014E7-F051-46C4-99D5-E617AA693AB5}" type="pres">
      <dgm:prSet presAssocID="{674FADA3-9339-40BC-8144-463AAB9A5701}" presName="sibTrans" presStyleCnt="0"/>
      <dgm:spPr/>
    </dgm:pt>
    <dgm:pt modelId="{AC51438B-43EB-4FBB-87BF-8A29A57FD3FE}" type="pres">
      <dgm:prSet presAssocID="{24B0D56D-7F61-4E1D-B246-9BE74B27E27D}" presName="compNode" presStyleCnt="0"/>
      <dgm:spPr/>
    </dgm:pt>
    <dgm:pt modelId="{419420E7-E7B3-4C1D-ACAE-B5B1700A2BC2}" type="pres">
      <dgm:prSet presAssocID="{24B0D56D-7F61-4E1D-B246-9BE74B27E27D}" presName="iconBgRect" presStyleLbl="bgShp" presStyleIdx="2" presStyleCnt="4"/>
      <dgm:spPr/>
    </dgm:pt>
    <dgm:pt modelId="{695BCD5A-E6F1-4BD4-8EF9-F70E7924B5C8}" type="pres">
      <dgm:prSet presAssocID="{24B0D56D-7F61-4E1D-B246-9BE74B27E2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AD025AE9-5514-4157-9D16-12BCE4B6C45A}" type="pres">
      <dgm:prSet presAssocID="{24B0D56D-7F61-4E1D-B246-9BE74B27E27D}" presName="spaceRect" presStyleCnt="0"/>
      <dgm:spPr/>
    </dgm:pt>
    <dgm:pt modelId="{60A70165-2FBE-443C-8942-DF570ADB43D0}" type="pres">
      <dgm:prSet presAssocID="{24B0D56D-7F61-4E1D-B246-9BE74B27E27D}" presName="textRect" presStyleLbl="revTx" presStyleIdx="2" presStyleCnt="4">
        <dgm:presLayoutVars>
          <dgm:chMax val="1"/>
          <dgm:chPref val="1"/>
        </dgm:presLayoutVars>
      </dgm:prSet>
      <dgm:spPr/>
    </dgm:pt>
    <dgm:pt modelId="{4F3B224B-C6DD-49C3-8641-B9F6FB0B1A98}" type="pres">
      <dgm:prSet presAssocID="{2DA700E2-BF94-4893-8C54-EF08F5A8D368}" presName="sibTrans" presStyleCnt="0"/>
      <dgm:spPr/>
    </dgm:pt>
    <dgm:pt modelId="{11B32AF1-6C8C-4141-958A-E8D63CDCE03E}" type="pres">
      <dgm:prSet presAssocID="{C3152AD8-EE48-4386-B2E7-9ED7B01DBD62}" presName="compNode" presStyleCnt="0"/>
      <dgm:spPr/>
    </dgm:pt>
    <dgm:pt modelId="{DEA1778F-9127-4B0D-966B-AF4D0A440E94}" type="pres">
      <dgm:prSet presAssocID="{C3152AD8-EE48-4386-B2E7-9ED7B01DBD62}" presName="iconBgRect" presStyleLbl="bgShp" presStyleIdx="3" presStyleCnt="4"/>
      <dgm:spPr/>
    </dgm:pt>
    <dgm:pt modelId="{628D5F0E-EE1E-40C7-819D-C1185A708FE7}" type="pres">
      <dgm:prSet presAssocID="{C3152AD8-EE48-4386-B2E7-9ED7B01DBD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B"/>
        </a:ext>
      </dgm:extLst>
    </dgm:pt>
    <dgm:pt modelId="{745EE2A9-CEE6-4023-9780-B4C3C7F65F9A}" type="pres">
      <dgm:prSet presAssocID="{C3152AD8-EE48-4386-B2E7-9ED7B01DBD62}" presName="spaceRect" presStyleCnt="0"/>
      <dgm:spPr/>
    </dgm:pt>
    <dgm:pt modelId="{03CA3E08-0717-434E-B2CA-AD575A1A7289}" type="pres">
      <dgm:prSet presAssocID="{C3152AD8-EE48-4386-B2E7-9ED7B01DBD62}" presName="textRect" presStyleLbl="revTx" presStyleIdx="3" presStyleCnt="4">
        <dgm:presLayoutVars>
          <dgm:chMax val="1"/>
          <dgm:chPref val="1"/>
        </dgm:presLayoutVars>
      </dgm:prSet>
      <dgm:spPr/>
    </dgm:pt>
  </dgm:ptLst>
  <dgm:cxnLst>
    <dgm:cxn modelId="{9F500C1A-2E97-4A63-BF19-2EE8CC3EFCC5}" srcId="{DD8768B6-2BE4-4C18-9824-62BE4752413B}" destId="{B44549ED-8F4C-4BF5-B8AD-A43F53FAE73D}" srcOrd="0" destOrd="0" parTransId="{39C7B055-D6B9-4201-9DE9-0415A15A9646}" sibTransId="{8A40EB83-9C4B-49E5-835E-A9CF37A2CDCD}"/>
    <dgm:cxn modelId="{48799F1D-1968-4956-A2C0-DF2078F0BF35}" type="presOf" srcId="{B44549ED-8F4C-4BF5-B8AD-A43F53FAE73D}" destId="{75E0FDB7-C007-433A-BAF3-27D213C19E4E}" srcOrd="0" destOrd="0" presId="urn:microsoft.com/office/officeart/2018/5/layout/IconCircleLabelList"/>
    <dgm:cxn modelId="{A468623C-E483-411E-926E-B4BBF53A36B3}" type="presOf" srcId="{24B0D56D-7F61-4E1D-B246-9BE74B27E27D}" destId="{60A70165-2FBE-443C-8942-DF570ADB43D0}" srcOrd="0" destOrd="0" presId="urn:microsoft.com/office/officeart/2018/5/layout/IconCircleLabelList"/>
    <dgm:cxn modelId="{1A349F43-2DA4-4584-80EF-743030842F71}" type="presOf" srcId="{C3152AD8-EE48-4386-B2E7-9ED7B01DBD62}" destId="{03CA3E08-0717-434E-B2CA-AD575A1A7289}" srcOrd="0" destOrd="0" presId="urn:microsoft.com/office/officeart/2018/5/layout/IconCircleLabelList"/>
    <dgm:cxn modelId="{D82E7E66-1DBF-4E48-AFB5-C74E9D5A84BE}" srcId="{DD8768B6-2BE4-4C18-9824-62BE4752413B}" destId="{24B0D56D-7F61-4E1D-B246-9BE74B27E27D}" srcOrd="2" destOrd="0" parTransId="{0E5841B1-2F45-4964-9583-201E38282BCB}" sibTransId="{2DA700E2-BF94-4893-8C54-EF08F5A8D368}"/>
    <dgm:cxn modelId="{3CFD7F7A-E9D6-449C-84A6-2BF6F82B2CDC}" type="presOf" srcId="{DD8768B6-2BE4-4C18-9824-62BE4752413B}" destId="{81DB838B-6E0C-41C9-BB5E-09A0E3D38115}" srcOrd="0" destOrd="0" presId="urn:microsoft.com/office/officeart/2018/5/layout/IconCircleLabelList"/>
    <dgm:cxn modelId="{C3D4BA9F-B516-4B46-8938-28E538A74307}" srcId="{DD8768B6-2BE4-4C18-9824-62BE4752413B}" destId="{C3152AD8-EE48-4386-B2E7-9ED7B01DBD62}" srcOrd="3" destOrd="0" parTransId="{E36381AF-158E-4F42-890A-6A9545F2569A}" sibTransId="{2E2E0019-C46C-43FB-96B1-84080B829808}"/>
    <dgm:cxn modelId="{A16658B5-A64B-4A89-AC26-7804446807CD}" srcId="{DD8768B6-2BE4-4C18-9824-62BE4752413B}" destId="{331E0379-A4BA-49EC-A4DB-508EEA0399AA}" srcOrd="1" destOrd="0" parTransId="{6A399AFF-5ECF-4E88-91E4-B77A94412CE6}" sibTransId="{674FADA3-9339-40BC-8144-463AAB9A5701}"/>
    <dgm:cxn modelId="{1D3BF4DB-A7AF-4C12-A641-9299560FC352}" type="presOf" srcId="{331E0379-A4BA-49EC-A4DB-508EEA0399AA}" destId="{F0F6BE15-BCF2-49A0-AC87-35E3A767FD40}" srcOrd="0" destOrd="0" presId="urn:microsoft.com/office/officeart/2018/5/layout/IconCircleLabelList"/>
    <dgm:cxn modelId="{CBEEA1EF-16CE-467C-80E9-B4CFFA4B2137}" type="presParOf" srcId="{81DB838B-6E0C-41C9-BB5E-09A0E3D38115}" destId="{B1159FBD-A373-4D4A-86C5-C166423CDD51}" srcOrd="0" destOrd="0" presId="urn:microsoft.com/office/officeart/2018/5/layout/IconCircleLabelList"/>
    <dgm:cxn modelId="{96C6EC7E-DCB6-4AD8-9F81-49459FE85520}" type="presParOf" srcId="{B1159FBD-A373-4D4A-86C5-C166423CDD51}" destId="{21F56922-90C1-4E78-BDB9-6A416B816B7D}" srcOrd="0" destOrd="0" presId="urn:microsoft.com/office/officeart/2018/5/layout/IconCircleLabelList"/>
    <dgm:cxn modelId="{763B23CA-9AC6-4659-9123-BB227FA4803D}" type="presParOf" srcId="{B1159FBD-A373-4D4A-86C5-C166423CDD51}" destId="{F754E7BB-8690-4F27-A40F-17C9AB7C98D5}" srcOrd="1" destOrd="0" presId="urn:microsoft.com/office/officeart/2018/5/layout/IconCircleLabelList"/>
    <dgm:cxn modelId="{6441D580-8133-4AF1-A68E-7E593AA29E61}" type="presParOf" srcId="{B1159FBD-A373-4D4A-86C5-C166423CDD51}" destId="{BCAF0C73-063D-47A7-AB10-F98FD5026562}" srcOrd="2" destOrd="0" presId="urn:microsoft.com/office/officeart/2018/5/layout/IconCircleLabelList"/>
    <dgm:cxn modelId="{4B265AF7-D005-46C6-B0C7-5837FE8ABBA8}" type="presParOf" srcId="{B1159FBD-A373-4D4A-86C5-C166423CDD51}" destId="{75E0FDB7-C007-433A-BAF3-27D213C19E4E}" srcOrd="3" destOrd="0" presId="urn:microsoft.com/office/officeart/2018/5/layout/IconCircleLabelList"/>
    <dgm:cxn modelId="{7CB5243A-702A-483D-AED5-922444E5F692}" type="presParOf" srcId="{81DB838B-6E0C-41C9-BB5E-09A0E3D38115}" destId="{43C4A545-F486-47D3-9C81-34F4F891FE90}" srcOrd="1" destOrd="0" presId="urn:microsoft.com/office/officeart/2018/5/layout/IconCircleLabelList"/>
    <dgm:cxn modelId="{6216F443-98C1-4022-92FE-5D6602926020}" type="presParOf" srcId="{81DB838B-6E0C-41C9-BB5E-09A0E3D38115}" destId="{71076B01-97F7-4FD0-A556-8980A2E4A882}" srcOrd="2" destOrd="0" presId="urn:microsoft.com/office/officeart/2018/5/layout/IconCircleLabelList"/>
    <dgm:cxn modelId="{A68517D5-D910-43F6-A636-B21DEA100514}" type="presParOf" srcId="{71076B01-97F7-4FD0-A556-8980A2E4A882}" destId="{E10A5B8E-AA6D-4FD0-969E-0143994F9C40}" srcOrd="0" destOrd="0" presId="urn:microsoft.com/office/officeart/2018/5/layout/IconCircleLabelList"/>
    <dgm:cxn modelId="{A650228D-1298-43E2-A3FA-A446C329FE11}" type="presParOf" srcId="{71076B01-97F7-4FD0-A556-8980A2E4A882}" destId="{486475D5-B2D7-41FA-8C27-A5A10C051F8D}" srcOrd="1" destOrd="0" presId="urn:microsoft.com/office/officeart/2018/5/layout/IconCircleLabelList"/>
    <dgm:cxn modelId="{BC98FFB8-5D87-4077-901D-D8C8434C1489}" type="presParOf" srcId="{71076B01-97F7-4FD0-A556-8980A2E4A882}" destId="{F7183EE5-1FB1-4354-88CF-8E7ADBE0D3D4}" srcOrd="2" destOrd="0" presId="urn:microsoft.com/office/officeart/2018/5/layout/IconCircleLabelList"/>
    <dgm:cxn modelId="{2FE26A66-23C8-4A02-8CD8-23135235A8DE}" type="presParOf" srcId="{71076B01-97F7-4FD0-A556-8980A2E4A882}" destId="{F0F6BE15-BCF2-49A0-AC87-35E3A767FD40}" srcOrd="3" destOrd="0" presId="urn:microsoft.com/office/officeart/2018/5/layout/IconCircleLabelList"/>
    <dgm:cxn modelId="{C3D43C47-7968-4B43-BD3E-1C81C76D6125}" type="presParOf" srcId="{81DB838B-6E0C-41C9-BB5E-09A0E3D38115}" destId="{31C014E7-F051-46C4-99D5-E617AA693AB5}" srcOrd="3" destOrd="0" presId="urn:microsoft.com/office/officeart/2018/5/layout/IconCircleLabelList"/>
    <dgm:cxn modelId="{30105739-CFA3-4048-B1BD-CE3336FEDD57}" type="presParOf" srcId="{81DB838B-6E0C-41C9-BB5E-09A0E3D38115}" destId="{AC51438B-43EB-4FBB-87BF-8A29A57FD3FE}" srcOrd="4" destOrd="0" presId="urn:microsoft.com/office/officeart/2018/5/layout/IconCircleLabelList"/>
    <dgm:cxn modelId="{AF95D8E3-379D-4FC8-9A9F-A8A3DC18AAF3}" type="presParOf" srcId="{AC51438B-43EB-4FBB-87BF-8A29A57FD3FE}" destId="{419420E7-E7B3-4C1D-ACAE-B5B1700A2BC2}" srcOrd="0" destOrd="0" presId="urn:microsoft.com/office/officeart/2018/5/layout/IconCircleLabelList"/>
    <dgm:cxn modelId="{C6288C93-CFE4-4E35-B069-5D97B15968B0}" type="presParOf" srcId="{AC51438B-43EB-4FBB-87BF-8A29A57FD3FE}" destId="{695BCD5A-E6F1-4BD4-8EF9-F70E7924B5C8}" srcOrd="1" destOrd="0" presId="urn:microsoft.com/office/officeart/2018/5/layout/IconCircleLabelList"/>
    <dgm:cxn modelId="{90CA130F-7C68-485C-A1E9-3DD6C0AE5A44}" type="presParOf" srcId="{AC51438B-43EB-4FBB-87BF-8A29A57FD3FE}" destId="{AD025AE9-5514-4157-9D16-12BCE4B6C45A}" srcOrd="2" destOrd="0" presId="urn:microsoft.com/office/officeart/2018/5/layout/IconCircleLabelList"/>
    <dgm:cxn modelId="{71D4BB7F-4D2D-496C-89BB-F6EEFDB78CDA}" type="presParOf" srcId="{AC51438B-43EB-4FBB-87BF-8A29A57FD3FE}" destId="{60A70165-2FBE-443C-8942-DF570ADB43D0}" srcOrd="3" destOrd="0" presId="urn:microsoft.com/office/officeart/2018/5/layout/IconCircleLabelList"/>
    <dgm:cxn modelId="{F460673B-CB5F-4C2A-9985-B158FE2994D8}" type="presParOf" srcId="{81DB838B-6E0C-41C9-BB5E-09A0E3D38115}" destId="{4F3B224B-C6DD-49C3-8641-B9F6FB0B1A98}" srcOrd="5" destOrd="0" presId="urn:microsoft.com/office/officeart/2018/5/layout/IconCircleLabelList"/>
    <dgm:cxn modelId="{62DEC198-C200-44F2-B158-802B03E30B34}" type="presParOf" srcId="{81DB838B-6E0C-41C9-BB5E-09A0E3D38115}" destId="{11B32AF1-6C8C-4141-958A-E8D63CDCE03E}" srcOrd="6" destOrd="0" presId="urn:microsoft.com/office/officeart/2018/5/layout/IconCircleLabelList"/>
    <dgm:cxn modelId="{E80B4BE0-F08F-4971-AFCD-06C89C22CE4D}" type="presParOf" srcId="{11B32AF1-6C8C-4141-958A-E8D63CDCE03E}" destId="{DEA1778F-9127-4B0D-966B-AF4D0A440E94}" srcOrd="0" destOrd="0" presId="urn:microsoft.com/office/officeart/2018/5/layout/IconCircleLabelList"/>
    <dgm:cxn modelId="{7D020F55-53CA-456B-875B-5F873DEB175C}" type="presParOf" srcId="{11B32AF1-6C8C-4141-958A-E8D63CDCE03E}" destId="{628D5F0E-EE1E-40C7-819D-C1185A708FE7}" srcOrd="1" destOrd="0" presId="urn:microsoft.com/office/officeart/2018/5/layout/IconCircleLabelList"/>
    <dgm:cxn modelId="{F3BB9F7B-C9B5-4992-9CC7-5C2F63B1AF07}" type="presParOf" srcId="{11B32AF1-6C8C-4141-958A-E8D63CDCE03E}" destId="{745EE2A9-CEE6-4023-9780-B4C3C7F65F9A}" srcOrd="2" destOrd="0" presId="urn:microsoft.com/office/officeart/2018/5/layout/IconCircleLabelList"/>
    <dgm:cxn modelId="{7872C230-437C-4133-9E15-09D7AAB7BDEC}" type="presParOf" srcId="{11B32AF1-6C8C-4141-958A-E8D63CDCE03E}" destId="{03CA3E08-0717-434E-B2CA-AD575A1A728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1A3A60-CAF4-4818-8C47-061C3A23E41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AD8535-EC9A-4576-9CAA-917EB9663937}">
      <dgm:prSet/>
      <dgm:spPr/>
      <dgm:t>
        <a:bodyPr/>
        <a:lstStyle/>
        <a:p>
          <a:pPr>
            <a:lnSpc>
              <a:spcPct val="100000"/>
            </a:lnSpc>
            <a:defRPr b="1"/>
          </a:pPr>
          <a:r>
            <a:rPr lang="en-US"/>
            <a:t>On your Mac</a:t>
          </a:r>
        </a:p>
      </dgm:t>
    </dgm:pt>
    <dgm:pt modelId="{90EC9B91-79A3-4CA0-BD5A-4434F2884902}" type="parTrans" cxnId="{51E4DDBC-803D-4750-AF36-7326DC74FA09}">
      <dgm:prSet/>
      <dgm:spPr/>
      <dgm:t>
        <a:bodyPr/>
        <a:lstStyle/>
        <a:p>
          <a:endParaRPr lang="en-US"/>
        </a:p>
      </dgm:t>
    </dgm:pt>
    <dgm:pt modelId="{A685567F-FE44-4CB8-81D3-009E69F2D5BE}" type="sibTrans" cxnId="{51E4DDBC-803D-4750-AF36-7326DC74FA09}">
      <dgm:prSet/>
      <dgm:spPr/>
      <dgm:t>
        <a:bodyPr/>
        <a:lstStyle/>
        <a:p>
          <a:endParaRPr lang="en-US"/>
        </a:p>
      </dgm:t>
    </dgm:pt>
    <dgm:pt modelId="{C73C168B-E626-4AC3-8033-566E3A8BE5EF}">
      <dgm:prSet/>
      <dgm:spPr/>
      <dgm:t>
        <a:bodyPr/>
        <a:lstStyle/>
        <a:p>
          <a:pPr>
            <a:lnSpc>
              <a:spcPct val="100000"/>
            </a:lnSpc>
          </a:pPr>
          <a:r>
            <a:rPr lang="en-US" dirty="0" err="1"/>
            <a:t>xCode</a:t>
          </a:r>
          <a:endParaRPr lang="en-US" dirty="0"/>
        </a:p>
      </dgm:t>
    </dgm:pt>
    <dgm:pt modelId="{39A75AA1-84C9-409D-B4A7-1C850237D949}" type="parTrans" cxnId="{CC71AA3B-49F5-4496-8DFB-ABCF87001734}">
      <dgm:prSet/>
      <dgm:spPr/>
      <dgm:t>
        <a:bodyPr/>
        <a:lstStyle/>
        <a:p>
          <a:endParaRPr lang="en-US"/>
        </a:p>
      </dgm:t>
    </dgm:pt>
    <dgm:pt modelId="{A611E46A-5FB7-4F9C-8ECB-4DA8F0F08650}" type="sibTrans" cxnId="{CC71AA3B-49F5-4496-8DFB-ABCF87001734}">
      <dgm:prSet/>
      <dgm:spPr/>
      <dgm:t>
        <a:bodyPr/>
        <a:lstStyle/>
        <a:p>
          <a:endParaRPr lang="en-US"/>
        </a:p>
      </dgm:t>
    </dgm:pt>
    <dgm:pt modelId="{B2E08877-D01D-43C8-9BE1-6F6CDF676E3C}">
      <dgm:prSet/>
      <dgm:spPr/>
      <dgm:t>
        <a:bodyPr/>
        <a:lstStyle/>
        <a:p>
          <a:pPr>
            <a:lnSpc>
              <a:spcPct val="100000"/>
            </a:lnSpc>
          </a:pPr>
          <a:r>
            <a:rPr lang="en-US" dirty="0"/>
            <a:t>iOS Simulator</a:t>
          </a:r>
        </a:p>
      </dgm:t>
    </dgm:pt>
    <dgm:pt modelId="{86F4D3CD-1E60-44F2-96C5-A81857B604A3}" type="parTrans" cxnId="{0A60A0E7-2063-4EAD-AA61-0EBDC72A5C5D}">
      <dgm:prSet/>
      <dgm:spPr/>
      <dgm:t>
        <a:bodyPr/>
        <a:lstStyle/>
        <a:p>
          <a:endParaRPr lang="en-US"/>
        </a:p>
      </dgm:t>
    </dgm:pt>
    <dgm:pt modelId="{4C08A8F9-3DC0-4067-9BA6-02C79AC36A34}" type="sibTrans" cxnId="{0A60A0E7-2063-4EAD-AA61-0EBDC72A5C5D}">
      <dgm:prSet/>
      <dgm:spPr/>
      <dgm:t>
        <a:bodyPr/>
        <a:lstStyle/>
        <a:p>
          <a:endParaRPr lang="en-US"/>
        </a:p>
      </dgm:t>
    </dgm:pt>
    <dgm:pt modelId="{D354D6CC-3D5B-43A9-978D-E68D1F2C6E66}">
      <dgm:prSet/>
      <dgm:spPr/>
      <dgm:t>
        <a:bodyPr/>
        <a:lstStyle/>
        <a:p>
          <a:pPr>
            <a:lnSpc>
              <a:spcPct val="100000"/>
            </a:lnSpc>
            <a:defRPr b="1"/>
          </a:pPr>
          <a:r>
            <a:rPr lang="en-US"/>
            <a:t>On your iPhone / iPad</a:t>
          </a:r>
        </a:p>
      </dgm:t>
    </dgm:pt>
    <dgm:pt modelId="{89CDFDA8-31B2-4FE4-B513-2A63B5E6DEAB}" type="parTrans" cxnId="{B69C994A-2822-4FFD-844F-708AC8173256}">
      <dgm:prSet/>
      <dgm:spPr/>
      <dgm:t>
        <a:bodyPr/>
        <a:lstStyle/>
        <a:p>
          <a:endParaRPr lang="en-US"/>
        </a:p>
      </dgm:t>
    </dgm:pt>
    <dgm:pt modelId="{505DE705-FDEC-4D7D-BDF3-DB67E58319C9}" type="sibTrans" cxnId="{B69C994A-2822-4FFD-844F-708AC8173256}">
      <dgm:prSet/>
      <dgm:spPr/>
      <dgm:t>
        <a:bodyPr/>
        <a:lstStyle/>
        <a:p>
          <a:endParaRPr lang="en-US"/>
        </a:p>
      </dgm:t>
    </dgm:pt>
    <dgm:pt modelId="{2447BE8F-22D7-449E-A524-FE0592551CEE}">
      <dgm:prSet/>
      <dgm:spPr/>
      <dgm:t>
        <a:bodyPr/>
        <a:lstStyle/>
        <a:p>
          <a:pPr>
            <a:lnSpc>
              <a:spcPct val="100000"/>
            </a:lnSpc>
          </a:pPr>
          <a:r>
            <a:rPr lang="en-US" dirty="0"/>
            <a:t>Just a non jailbreak version of iOS</a:t>
          </a:r>
        </a:p>
      </dgm:t>
    </dgm:pt>
    <dgm:pt modelId="{C9F84860-9ACA-4F09-B1AA-502E5BAF7E9A}" type="parTrans" cxnId="{515D0007-2502-4F31-965F-F55DE9AE4B49}">
      <dgm:prSet/>
      <dgm:spPr/>
      <dgm:t>
        <a:bodyPr/>
        <a:lstStyle/>
        <a:p>
          <a:endParaRPr lang="en-US"/>
        </a:p>
      </dgm:t>
    </dgm:pt>
    <dgm:pt modelId="{35818425-6112-4031-B750-742A532FB941}" type="sibTrans" cxnId="{515D0007-2502-4F31-965F-F55DE9AE4B49}">
      <dgm:prSet/>
      <dgm:spPr/>
      <dgm:t>
        <a:bodyPr/>
        <a:lstStyle/>
        <a:p>
          <a:endParaRPr lang="en-US"/>
        </a:p>
      </dgm:t>
    </dgm:pt>
    <dgm:pt modelId="{9090F1F7-6488-4072-902C-23C089E44975}" type="pres">
      <dgm:prSet presAssocID="{F11A3A60-CAF4-4818-8C47-061C3A23E419}" presName="root" presStyleCnt="0">
        <dgm:presLayoutVars>
          <dgm:dir/>
          <dgm:resizeHandles val="exact"/>
        </dgm:presLayoutVars>
      </dgm:prSet>
      <dgm:spPr/>
    </dgm:pt>
    <dgm:pt modelId="{A6134182-DC45-44BA-AE77-7044061B23FA}" type="pres">
      <dgm:prSet presAssocID="{AEAD8535-EC9A-4576-9CAA-917EB9663937}" presName="compNode" presStyleCnt="0"/>
      <dgm:spPr/>
    </dgm:pt>
    <dgm:pt modelId="{50A8DEE6-37E6-4011-810C-0BD43614EB13}" type="pres">
      <dgm:prSet presAssocID="{AEAD8535-EC9A-4576-9CAA-917EB96639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D9DCEE1-C79C-4DED-AD78-965BEFDE8DDA}" type="pres">
      <dgm:prSet presAssocID="{AEAD8535-EC9A-4576-9CAA-917EB9663937}" presName="iconSpace" presStyleCnt="0"/>
      <dgm:spPr/>
    </dgm:pt>
    <dgm:pt modelId="{D2C48AD3-B633-4800-93D5-2DAFA5C3418F}" type="pres">
      <dgm:prSet presAssocID="{AEAD8535-EC9A-4576-9CAA-917EB9663937}" presName="parTx" presStyleLbl="revTx" presStyleIdx="0" presStyleCnt="4">
        <dgm:presLayoutVars>
          <dgm:chMax val="0"/>
          <dgm:chPref val="0"/>
        </dgm:presLayoutVars>
      </dgm:prSet>
      <dgm:spPr/>
    </dgm:pt>
    <dgm:pt modelId="{85E804FB-2B4C-4D26-8DA1-B8292AD7A334}" type="pres">
      <dgm:prSet presAssocID="{AEAD8535-EC9A-4576-9CAA-917EB9663937}" presName="txSpace" presStyleCnt="0"/>
      <dgm:spPr/>
    </dgm:pt>
    <dgm:pt modelId="{E70E5D92-10C6-40C7-9256-C5820ECC87AA}" type="pres">
      <dgm:prSet presAssocID="{AEAD8535-EC9A-4576-9CAA-917EB9663937}" presName="desTx" presStyleLbl="revTx" presStyleIdx="1" presStyleCnt="4">
        <dgm:presLayoutVars/>
      </dgm:prSet>
      <dgm:spPr/>
    </dgm:pt>
    <dgm:pt modelId="{D41586EB-914A-449E-9B2B-4E27DA470DC0}" type="pres">
      <dgm:prSet presAssocID="{A685567F-FE44-4CB8-81D3-009E69F2D5BE}" presName="sibTrans" presStyleCnt="0"/>
      <dgm:spPr/>
    </dgm:pt>
    <dgm:pt modelId="{2B1E4DD4-43F0-4EB3-A234-9AB12142BAB8}" type="pres">
      <dgm:prSet presAssocID="{D354D6CC-3D5B-43A9-978D-E68D1F2C6E66}" presName="compNode" presStyleCnt="0"/>
      <dgm:spPr/>
    </dgm:pt>
    <dgm:pt modelId="{4A822C72-8DF1-411A-9E86-CCCED56EFE55}" type="pres">
      <dgm:prSet presAssocID="{D354D6CC-3D5B-43A9-978D-E68D1F2C6E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CC269815-9EC1-4306-A4B9-2BECDE302405}" type="pres">
      <dgm:prSet presAssocID="{D354D6CC-3D5B-43A9-978D-E68D1F2C6E66}" presName="iconSpace" presStyleCnt="0"/>
      <dgm:spPr/>
    </dgm:pt>
    <dgm:pt modelId="{D7745168-B3B9-42E4-A9C8-AD59A7F00159}" type="pres">
      <dgm:prSet presAssocID="{D354D6CC-3D5B-43A9-978D-E68D1F2C6E66}" presName="parTx" presStyleLbl="revTx" presStyleIdx="2" presStyleCnt="4">
        <dgm:presLayoutVars>
          <dgm:chMax val="0"/>
          <dgm:chPref val="0"/>
        </dgm:presLayoutVars>
      </dgm:prSet>
      <dgm:spPr/>
    </dgm:pt>
    <dgm:pt modelId="{93921A96-9B72-486E-BDA4-221C3B874AA2}" type="pres">
      <dgm:prSet presAssocID="{D354D6CC-3D5B-43A9-978D-E68D1F2C6E66}" presName="txSpace" presStyleCnt="0"/>
      <dgm:spPr/>
    </dgm:pt>
    <dgm:pt modelId="{7085BA82-5F5B-4B45-8E50-B3342AD50902}" type="pres">
      <dgm:prSet presAssocID="{D354D6CC-3D5B-43A9-978D-E68D1F2C6E66}" presName="desTx" presStyleLbl="revTx" presStyleIdx="3" presStyleCnt="4">
        <dgm:presLayoutVars/>
      </dgm:prSet>
      <dgm:spPr/>
    </dgm:pt>
  </dgm:ptLst>
  <dgm:cxnLst>
    <dgm:cxn modelId="{515D0007-2502-4F31-965F-F55DE9AE4B49}" srcId="{D354D6CC-3D5B-43A9-978D-E68D1F2C6E66}" destId="{2447BE8F-22D7-449E-A524-FE0592551CEE}" srcOrd="0" destOrd="0" parTransId="{C9F84860-9ACA-4F09-B1AA-502E5BAF7E9A}" sibTransId="{35818425-6112-4031-B750-742A532FB941}"/>
    <dgm:cxn modelId="{CC71AA3B-49F5-4496-8DFB-ABCF87001734}" srcId="{AEAD8535-EC9A-4576-9CAA-917EB9663937}" destId="{C73C168B-E626-4AC3-8033-566E3A8BE5EF}" srcOrd="0" destOrd="0" parTransId="{39A75AA1-84C9-409D-B4A7-1C850237D949}" sibTransId="{A611E46A-5FB7-4F9C-8ECB-4DA8F0F08650}"/>
    <dgm:cxn modelId="{B69C994A-2822-4FFD-844F-708AC8173256}" srcId="{F11A3A60-CAF4-4818-8C47-061C3A23E419}" destId="{D354D6CC-3D5B-43A9-978D-E68D1F2C6E66}" srcOrd="1" destOrd="0" parTransId="{89CDFDA8-31B2-4FE4-B513-2A63B5E6DEAB}" sibTransId="{505DE705-FDEC-4D7D-BDF3-DB67E58319C9}"/>
    <dgm:cxn modelId="{AC093561-914B-43F7-8A14-FE6F3326859B}" type="presOf" srcId="{B2E08877-D01D-43C8-9BE1-6F6CDF676E3C}" destId="{E70E5D92-10C6-40C7-9256-C5820ECC87AA}" srcOrd="0" destOrd="1" presId="urn:microsoft.com/office/officeart/2018/2/layout/IconLabelDescriptionList"/>
    <dgm:cxn modelId="{8467B97B-5F2D-4DC2-9015-FE035943B101}" type="presOf" srcId="{D354D6CC-3D5B-43A9-978D-E68D1F2C6E66}" destId="{D7745168-B3B9-42E4-A9C8-AD59A7F00159}" srcOrd="0" destOrd="0" presId="urn:microsoft.com/office/officeart/2018/2/layout/IconLabelDescriptionList"/>
    <dgm:cxn modelId="{502E8386-128D-4ED9-A684-EC62EFDA099B}" type="presOf" srcId="{F11A3A60-CAF4-4818-8C47-061C3A23E419}" destId="{9090F1F7-6488-4072-902C-23C089E44975}" srcOrd="0" destOrd="0" presId="urn:microsoft.com/office/officeart/2018/2/layout/IconLabelDescriptionList"/>
    <dgm:cxn modelId="{8B4CFAA2-9CC8-4AFA-991F-B8F29EEFD7D3}" type="presOf" srcId="{AEAD8535-EC9A-4576-9CAA-917EB9663937}" destId="{D2C48AD3-B633-4800-93D5-2DAFA5C3418F}" srcOrd="0" destOrd="0" presId="urn:microsoft.com/office/officeart/2018/2/layout/IconLabelDescriptionList"/>
    <dgm:cxn modelId="{51E4DDBC-803D-4750-AF36-7326DC74FA09}" srcId="{F11A3A60-CAF4-4818-8C47-061C3A23E419}" destId="{AEAD8535-EC9A-4576-9CAA-917EB9663937}" srcOrd="0" destOrd="0" parTransId="{90EC9B91-79A3-4CA0-BD5A-4434F2884902}" sibTransId="{A685567F-FE44-4CB8-81D3-009E69F2D5BE}"/>
    <dgm:cxn modelId="{20B0BBBE-E877-4ED2-BDB1-2315FC7D3375}" type="presOf" srcId="{2447BE8F-22D7-449E-A524-FE0592551CEE}" destId="{7085BA82-5F5B-4B45-8E50-B3342AD50902}" srcOrd="0" destOrd="0" presId="urn:microsoft.com/office/officeart/2018/2/layout/IconLabelDescriptionList"/>
    <dgm:cxn modelId="{D9AE69DB-62F7-4031-9956-19C5100BA058}" type="presOf" srcId="{C73C168B-E626-4AC3-8033-566E3A8BE5EF}" destId="{E70E5D92-10C6-40C7-9256-C5820ECC87AA}" srcOrd="0" destOrd="0" presId="urn:microsoft.com/office/officeart/2018/2/layout/IconLabelDescriptionList"/>
    <dgm:cxn modelId="{0A60A0E7-2063-4EAD-AA61-0EBDC72A5C5D}" srcId="{AEAD8535-EC9A-4576-9CAA-917EB9663937}" destId="{B2E08877-D01D-43C8-9BE1-6F6CDF676E3C}" srcOrd="1" destOrd="0" parTransId="{86F4D3CD-1E60-44F2-96C5-A81857B604A3}" sibTransId="{4C08A8F9-3DC0-4067-9BA6-02C79AC36A34}"/>
    <dgm:cxn modelId="{FE1D81A9-03A9-4A30-A3DC-6460626BEE32}" type="presParOf" srcId="{9090F1F7-6488-4072-902C-23C089E44975}" destId="{A6134182-DC45-44BA-AE77-7044061B23FA}" srcOrd="0" destOrd="0" presId="urn:microsoft.com/office/officeart/2018/2/layout/IconLabelDescriptionList"/>
    <dgm:cxn modelId="{2EF07639-3831-4F6C-96D6-789B06516EDC}" type="presParOf" srcId="{A6134182-DC45-44BA-AE77-7044061B23FA}" destId="{50A8DEE6-37E6-4011-810C-0BD43614EB13}" srcOrd="0" destOrd="0" presId="urn:microsoft.com/office/officeart/2018/2/layout/IconLabelDescriptionList"/>
    <dgm:cxn modelId="{2984B045-A871-4296-865B-2851B4BA4F3E}" type="presParOf" srcId="{A6134182-DC45-44BA-AE77-7044061B23FA}" destId="{2D9DCEE1-C79C-4DED-AD78-965BEFDE8DDA}" srcOrd="1" destOrd="0" presId="urn:microsoft.com/office/officeart/2018/2/layout/IconLabelDescriptionList"/>
    <dgm:cxn modelId="{00EC036A-6276-4738-B9DF-051BE60E4347}" type="presParOf" srcId="{A6134182-DC45-44BA-AE77-7044061B23FA}" destId="{D2C48AD3-B633-4800-93D5-2DAFA5C3418F}" srcOrd="2" destOrd="0" presId="urn:microsoft.com/office/officeart/2018/2/layout/IconLabelDescriptionList"/>
    <dgm:cxn modelId="{279475E3-1216-4A42-B0B1-EB6F87FEF741}" type="presParOf" srcId="{A6134182-DC45-44BA-AE77-7044061B23FA}" destId="{85E804FB-2B4C-4D26-8DA1-B8292AD7A334}" srcOrd="3" destOrd="0" presId="urn:microsoft.com/office/officeart/2018/2/layout/IconLabelDescriptionList"/>
    <dgm:cxn modelId="{8E6C918E-B789-4A76-A774-8A8262B74306}" type="presParOf" srcId="{A6134182-DC45-44BA-AE77-7044061B23FA}" destId="{E70E5D92-10C6-40C7-9256-C5820ECC87AA}" srcOrd="4" destOrd="0" presId="urn:microsoft.com/office/officeart/2018/2/layout/IconLabelDescriptionList"/>
    <dgm:cxn modelId="{7FBA63C2-F032-4912-BA1A-1B0E1BC18670}" type="presParOf" srcId="{9090F1F7-6488-4072-902C-23C089E44975}" destId="{D41586EB-914A-449E-9B2B-4E27DA470DC0}" srcOrd="1" destOrd="0" presId="urn:microsoft.com/office/officeart/2018/2/layout/IconLabelDescriptionList"/>
    <dgm:cxn modelId="{C582B090-B11E-4293-A4A2-62A1710BE656}" type="presParOf" srcId="{9090F1F7-6488-4072-902C-23C089E44975}" destId="{2B1E4DD4-43F0-4EB3-A234-9AB12142BAB8}" srcOrd="2" destOrd="0" presId="urn:microsoft.com/office/officeart/2018/2/layout/IconLabelDescriptionList"/>
    <dgm:cxn modelId="{6AF4A5C3-A4B4-424E-9460-CA6DA5E303DE}" type="presParOf" srcId="{2B1E4DD4-43F0-4EB3-A234-9AB12142BAB8}" destId="{4A822C72-8DF1-411A-9E86-CCCED56EFE55}" srcOrd="0" destOrd="0" presId="urn:microsoft.com/office/officeart/2018/2/layout/IconLabelDescriptionList"/>
    <dgm:cxn modelId="{065570B4-CC67-4860-8F5B-F801677C2B01}" type="presParOf" srcId="{2B1E4DD4-43F0-4EB3-A234-9AB12142BAB8}" destId="{CC269815-9EC1-4306-A4B9-2BECDE302405}" srcOrd="1" destOrd="0" presId="urn:microsoft.com/office/officeart/2018/2/layout/IconLabelDescriptionList"/>
    <dgm:cxn modelId="{227C3928-F229-40F9-B5E9-24DCAEE01B1A}" type="presParOf" srcId="{2B1E4DD4-43F0-4EB3-A234-9AB12142BAB8}" destId="{D7745168-B3B9-42E4-A9C8-AD59A7F00159}" srcOrd="2" destOrd="0" presId="urn:microsoft.com/office/officeart/2018/2/layout/IconLabelDescriptionList"/>
    <dgm:cxn modelId="{500C930C-6283-4B24-AB9B-91FEEBE72C9D}" type="presParOf" srcId="{2B1E4DD4-43F0-4EB3-A234-9AB12142BAB8}" destId="{93921A96-9B72-486E-BDA4-221C3B874AA2}" srcOrd="3" destOrd="0" presId="urn:microsoft.com/office/officeart/2018/2/layout/IconLabelDescriptionList"/>
    <dgm:cxn modelId="{E24D6DEE-0D13-44CF-9D19-F082D33797F7}" type="presParOf" srcId="{2B1E4DD4-43F0-4EB3-A234-9AB12142BAB8}" destId="{7085BA82-5F5B-4B45-8E50-B3342AD5090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3AA30E-41CB-4C9D-986E-D5200AA57830}"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86C73CD6-1FD8-4F47-AA61-B8F8AC7CA93B}">
      <dgm:prSet/>
      <dgm:spPr/>
      <dgm:t>
        <a:bodyPr/>
        <a:lstStyle/>
        <a:p>
          <a:pPr>
            <a:defRPr b="1"/>
          </a:pPr>
          <a:r>
            <a:rPr lang="en-US"/>
            <a:t>2010</a:t>
          </a:r>
        </a:p>
      </dgm:t>
    </dgm:pt>
    <dgm:pt modelId="{8F644233-C822-4C99-898A-D0EE6F5A1ABE}" type="parTrans" cxnId="{4EDAB626-5232-477C-A91F-C8C2D227D90F}">
      <dgm:prSet/>
      <dgm:spPr/>
      <dgm:t>
        <a:bodyPr/>
        <a:lstStyle/>
        <a:p>
          <a:endParaRPr lang="en-US"/>
        </a:p>
      </dgm:t>
    </dgm:pt>
    <dgm:pt modelId="{B4A95D71-42D3-4827-8B02-4C9EC0C32F16}" type="sibTrans" cxnId="{4EDAB626-5232-477C-A91F-C8C2D227D90F}">
      <dgm:prSet/>
      <dgm:spPr/>
      <dgm:t>
        <a:bodyPr/>
        <a:lstStyle/>
        <a:p>
          <a:endParaRPr lang="en-US"/>
        </a:p>
      </dgm:t>
    </dgm:pt>
    <dgm:pt modelId="{983E66E1-A29F-46A8-8387-616E98C114C3}">
      <dgm:prSet/>
      <dgm:spPr/>
      <dgm:t>
        <a:bodyPr/>
        <a:lstStyle/>
        <a:p>
          <a:r>
            <a:rPr lang="en-US" dirty="0"/>
            <a:t>Development started</a:t>
          </a:r>
        </a:p>
        <a:p>
          <a:endParaRPr lang="en-US" dirty="0"/>
        </a:p>
        <a:p>
          <a:r>
            <a:rPr lang="en-US" dirty="0"/>
            <a:t>Java: 1996</a:t>
          </a:r>
        </a:p>
      </dgm:t>
    </dgm:pt>
    <dgm:pt modelId="{C000BD6E-9F5D-45D8-8E5B-07A00F5F3571}" type="parTrans" cxnId="{BA014C85-CE86-4722-9D0A-91DD50B06816}">
      <dgm:prSet/>
      <dgm:spPr/>
      <dgm:t>
        <a:bodyPr/>
        <a:lstStyle/>
        <a:p>
          <a:endParaRPr lang="en-US"/>
        </a:p>
      </dgm:t>
    </dgm:pt>
    <dgm:pt modelId="{40C7BD91-6291-469A-9EFF-868270F3713D}" type="sibTrans" cxnId="{BA014C85-CE86-4722-9D0A-91DD50B06816}">
      <dgm:prSet/>
      <dgm:spPr/>
      <dgm:t>
        <a:bodyPr/>
        <a:lstStyle/>
        <a:p>
          <a:endParaRPr lang="en-US"/>
        </a:p>
      </dgm:t>
    </dgm:pt>
    <dgm:pt modelId="{92DF74D3-67FE-40B4-B69F-28734D4CE6B3}">
      <dgm:prSet/>
      <dgm:spPr/>
      <dgm:t>
        <a:bodyPr/>
        <a:lstStyle/>
        <a:p>
          <a:pPr>
            <a:defRPr b="1"/>
          </a:pPr>
          <a:r>
            <a:rPr lang="en-US"/>
            <a:t>2014</a:t>
          </a:r>
        </a:p>
      </dgm:t>
    </dgm:pt>
    <dgm:pt modelId="{2D3BDDC7-AFFF-43B2-B464-79EF27FDC5C2}" type="parTrans" cxnId="{7F888945-38DF-43AF-A935-6D9781C1E861}">
      <dgm:prSet/>
      <dgm:spPr/>
      <dgm:t>
        <a:bodyPr/>
        <a:lstStyle/>
        <a:p>
          <a:endParaRPr lang="en-US"/>
        </a:p>
      </dgm:t>
    </dgm:pt>
    <dgm:pt modelId="{C84C7FAF-8FAB-4EF6-BF21-AEA31C9B64C8}" type="sibTrans" cxnId="{7F888945-38DF-43AF-A935-6D9781C1E861}">
      <dgm:prSet/>
      <dgm:spPr/>
      <dgm:t>
        <a:bodyPr/>
        <a:lstStyle/>
        <a:p>
          <a:endParaRPr lang="en-US"/>
        </a:p>
      </dgm:t>
    </dgm:pt>
    <dgm:pt modelId="{AEE3D265-2167-415F-8F3E-E70E49F30BE6}">
      <dgm:prSet/>
      <dgm:spPr/>
      <dgm:t>
        <a:bodyPr/>
        <a:lstStyle/>
        <a:p>
          <a:r>
            <a:rPr lang="en-US" dirty="0"/>
            <a:t>Swift 1: First Version Release</a:t>
          </a:r>
        </a:p>
      </dgm:t>
    </dgm:pt>
    <dgm:pt modelId="{43C7F63F-9784-4C1C-B48F-E149DBE47A30}" type="parTrans" cxnId="{48EAC637-62C6-4BF2-A210-4BC1E2E414C5}">
      <dgm:prSet/>
      <dgm:spPr/>
      <dgm:t>
        <a:bodyPr/>
        <a:lstStyle/>
        <a:p>
          <a:endParaRPr lang="en-US"/>
        </a:p>
      </dgm:t>
    </dgm:pt>
    <dgm:pt modelId="{019DF027-EF50-446E-8F36-2DFCF200C825}" type="sibTrans" cxnId="{48EAC637-62C6-4BF2-A210-4BC1E2E414C5}">
      <dgm:prSet/>
      <dgm:spPr/>
      <dgm:t>
        <a:bodyPr/>
        <a:lstStyle/>
        <a:p>
          <a:endParaRPr lang="en-US"/>
        </a:p>
      </dgm:t>
    </dgm:pt>
    <dgm:pt modelId="{4F4FA253-E188-44DB-8C87-7511DB87C267}">
      <dgm:prSet/>
      <dgm:spPr/>
      <dgm:t>
        <a:bodyPr/>
        <a:lstStyle/>
        <a:p>
          <a:pPr>
            <a:defRPr b="1"/>
          </a:pPr>
          <a:r>
            <a:rPr lang="en-US"/>
            <a:t>2015</a:t>
          </a:r>
        </a:p>
      </dgm:t>
    </dgm:pt>
    <dgm:pt modelId="{FC9E7322-0C38-4558-B753-F69F37616BF6}" type="parTrans" cxnId="{E0092BD3-374E-4BFA-94E4-9EEB56C0C20B}">
      <dgm:prSet/>
      <dgm:spPr/>
      <dgm:t>
        <a:bodyPr/>
        <a:lstStyle/>
        <a:p>
          <a:endParaRPr lang="en-US"/>
        </a:p>
      </dgm:t>
    </dgm:pt>
    <dgm:pt modelId="{60B12791-FE20-469D-9DFE-32647781EC1A}" type="sibTrans" cxnId="{E0092BD3-374E-4BFA-94E4-9EEB56C0C20B}">
      <dgm:prSet/>
      <dgm:spPr/>
      <dgm:t>
        <a:bodyPr/>
        <a:lstStyle/>
        <a:p>
          <a:endParaRPr lang="en-US"/>
        </a:p>
      </dgm:t>
    </dgm:pt>
    <dgm:pt modelId="{60958295-1D80-440D-A396-5F49A4EFC6B8}">
      <dgm:prSet/>
      <dgm:spPr/>
      <dgm:t>
        <a:bodyPr/>
        <a:lstStyle/>
        <a:p>
          <a:r>
            <a:rPr lang="en-US" dirty="0"/>
            <a:t>Swift 2</a:t>
          </a:r>
        </a:p>
      </dgm:t>
    </dgm:pt>
    <dgm:pt modelId="{5397180B-90C2-4FEF-AEFA-4BB11C20B9FB}" type="parTrans" cxnId="{558343DC-92C0-427D-BC70-DB5CDE072E93}">
      <dgm:prSet/>
      <dgm:spPr/>
      <dgm:t>
        <a:bodyPr/>
        <a:lstStyle/>
        <a:p>
          <a:endParaRPr lang="en-US"/>
        </a:p>
      </dgm:t>
    </dgm:pt>
    <dgm:pt modelId="{F5F158EF-C230-4674-9564-F14482A892EB}" type="sibTrans" cxnId="{558343DC-92C0-427D-BC70-DB5CDE072E93}">
      <dgm:prSet/>
      <dgm:spPr/>
      <dgm:t>
        <a:bodyPr/>
        <a:lstStyle/>
        <a:p>
          <a:endParaRPr lang="en-US"/>
        </a:p>
      </dgm:t>
    </dgm:pt>
    <dgm:pt modelId="{903B46DD-C642-4BEB-ABE5-23A109A53A08}">
      <dgm:prSet/>
      <dgm:spPr/>
      <dgm:t>
        <a:bodyPr/>
        <a:lstStyle/>
        <a:p>
          <a:pPr>
            <a:defRPr b="1"/>
          </a:pPr>
          <a:r>
            <a:rPr lang="en-US"/>
            <a:t>2016</a:t>
          </a:r>
        </a:p>
      </dgm:t>
    </dgm:pt>
    <dgm:pt modelId="{D09C2A13-B201-4861-A5EC-3165CD7BC9FC}" type="parTrans" cxnId="{E4B2C2B6-E416-4B0F-A2C1-AD4CE847BE1A}">
      <dgm:prSet/>
      <dgm:spPr/>
      <dgm:t>
        <a:bodyPr/>
        <a:lstStyle/>
        <a:p>
          <a:endParaRPr lang="en-US"/>
        </a:p>
      </dgm:t>
    </dgm:pt>
    <dgm:pt modelId="{1F1340FC-5E32-4ED7-85D0-A5B2143E3C3B}" type="sibTrans" cxnId="{E4B2C2B6-E416-4B0F-A2C1-AD4CE847BE1A}">
      <dgm:prSet/>
      <dgm:spPr/>
      <dgm:t>
        <a:bodyPr/>
        <a:lstStyle/>
        <a:p>
          <a:endParaRPr lang="en-US"/>
        </a:p>
      </dgm:t>
    </dgm:pt>
    <dgm:pt modelId="{41C780A7-789A-417B-844B-43D8DCD31B37}">
      <dgm:prSet/>
      <dgm:spPr/>
      <dgm:t>
        <a:bodyPr/>
        <a:lstStyle/>
        <a:p>
          <a:r>
            <a:rPr lang="en-US" dirty="0"/>
            <a:t>Swift 3</a:t>
          </a:r>
        </a:p>
      </dgm:t>
    </dgm:pt>
    <dgm:pt modelId="{CD2C93FE-0D52-4906-9858-E8C60CB4AC93}" type="parTrans" cxnId="{0052BFB3-842B-4544-BB17-A31D243DA639}">
      <dgm:prSet/>
      <dgm:spPr/>
      <dgm:t>
        <a:bodyPr/>
        <a:lstStyle/>
        <a:p>
          <a:endParaRPr lang="en-US"/>
        </a:p>
      </dgm:t>
    </dgm:pt>
    <dgm:pt modelId="{ADBAA47A-6DB6-43DA-90A2-88F1D99C0B8B}" type="sibTrans" cxnId="{0052BFB3-842B-4544-BB17-A31D243DA639}">
      <dgm:prSet/>
      <dgm:spPr/>
      <dgm:t>
        <a:bodyPr/>
        <a:lstStyle/>
        <a:p>
          <a:endParaRPr lang="en-US"/>
        </a:p>
      </dgm:t>
    </dgm:pt>
    <dgm:pt modelId="{6DA631D0-6B69-452C-8FB6-0261312198BE}">
      <dgm:prSet/>
      <dgm:spPr/>
      <dgm:t>
        <a:bodyPr/>
        <a:lstStyle/>
        <a:p>
          <a:pPr>
            <a:defRPr b="1"/>
          </a:pPr>
          <a:r>
            <a:rPr lang="en-US"/>
            <a:t>2017</a:t>
          </a:r>
        </a:p>
      </dgm:t>
    </dgm:pt>
    <dgm:pt modelId="{32C3F10E-1875-40E5-9FB6-8E78AAB02710}" type="parTrans" cxnId="{EC704018-BF7D-4205-AD17-1F8F57EF8FE3}">
      <dgm:prSet/>
      <dgm:spPr/>
      <dgm:t>
        <a:bodyPr/>
        <a:lstStyle/>
        <a:p>
          <a:endParaRPr lang="en-US"/>
        </a:p>
      </dgm:t>
    </dgm:pt>
    <dgm:pt modelId="{F621A9D0-50E6-4216-BD75-DEA1CCA5AF84}" type="sibTrans" cxnId="{EC704018-BF7D-4205-AD17-1F8F57EF8FE3}">
      <dgm:prSet/>
      <dgm:spPr/>
      <dgm:t>
        <a:bodyPr/>
        <a:lstStyle/>
        <a:p>
          <a:endParaRPr lang="en-US"/>
        </a:p>
      </dgm:t>
    </dgm:pt>
    <dgm:pt modelId="{7C09589E-D42C-4A4A-A63A-B110953F2CCF}">
      <dgm:prSet/>
      <dgm:spPr/>
      <dgm:t>
        <a:bodyPr/>
        <a:lstStyle/>
        <a:p>
          <a:r>
            <a:rPr lang="en-US" dirty="0"/>
            <a:t>Swift 4</a:t>
          </a:r>
        </a:p>
      </dgm:t>
    </dgm:pt>
    <dgm:pt modelId="{543E7F75-A0D4-4E69-9F99-2D3FA5FB5034}" type="parTrans" cxnId="{44C2886D-6FE8-49B1-BD77-32EF87EBFB36}">
      <dgm:prSet/>
      <dgm:spPr/>
      <dgm:t>
        <a:bodyPr/>
        <a:lstStyle/>
        <a:p>
          <a:endParaRPr lang="en-US"/>
        </a:p>
      </dgm:t>
    </dgm:pt>
    <dgm:pt modelId="{859F59F6-EF9D-4EA0-AFF7-635DB9E4F59E}" type="sibTrans" cxnId="{44C2886D-6FE8-49B1-BD77-32EF87EBFB36}">
      <dgm:prSet/>
      <dgm:spPr/>
      <dgm:t>
        <a:bodyPr/>
        <a:lstStyle/>
        <a:p>
          <a:endParaRPr lang="en-US"/>
        </a:p>
      </dgm:t>
    </dgm:pt>
    <dgm:pt modelId="{9F7355E9-75CD-4367-9958-B3A3A30391DE}">
      <dgm:prSet/>
      <dgm:spPr/>
      <dgm:t>
        <a:bodyPr/>
        <a:lstStyle/>
        <a:p>
          <a:pPr>
            <a:defRPr b="1"/>
          </a:pPr>
          <a:r>
            <a:rPr lang="en-US"/>
            <a:t>2019</a:t>
          </a:r>
        </a:p>
      </dgm:t>
    </dgm:pt>
    <dgm:pt modelId="{367DCFA9-BCFF-460C-951C-F1A6CB8D35D8}" type="parTrans" cxnId="{EF1EE1F6-CEAA-46B5-A86E-39487352043B}">
      <dgm:prSet/>
      <dgm:spPr/>
      <dgm:t>
        <a:bodyPr/>
        <a:lstStyle/>
        <a:p>
          <a:endParaRPr lang="en-US"/>
        </a:p>
      </dgm:t>
    </dgm:pt>
    <dgm:pt modelId="{A69DB609-67EA-4317-A597-70950F823409}" type="sibTrans" cxnId="{EF1EE1F6-CEAA-46B5-A86E-39487352043B}">
      <dgm:prSet/>
      <dgm:spPr/>
      <dgm:t>
        <a:bodyPr/>
        <a:lstStyle/>
        <a:p>
          <a:endParaRPr lang="en-US"/>
        </a:p>
      </dgm:t>
    </dgm:pt>
    <dgm:pt modelId="{7873974D-88B3-4D29-8B32-06E7158E19C6}">
      <dgm:prSet/>
      <dgm:spPr/>
      <dgm:t>
        <a:bodyPr/>
        <a:lstStyle/>
        <a:p>
          <a:r>
            <a:rPr lang="en-US" dirty="0"/>
            <a:t>Swift 5</a:t>
          </a:r>
        </a:p>
      </dgm:t>
    </dgm:pt>
    <dgm:pt modelId="{60B209D9-6EA6-4C56-B358-10CEEEDF7EF1}" type="parTrans" cxnId="{433E8240-25A7-4459-B835-D89A3EDCCD8D}">
      <dgm:prSet/>
      <dgm:spPr/>
      <dgm:t>
        <a:bodyPr/>
        <a:lstStyle/>
        <a:p>
          <a:endParaRPr lang="en-US"/>
        </a:p>
      </dgm:t>
    </dgm:pt>
    <dgm:pt modelId="{BDBEA52F-7C58-41EF-A68B-12FE1982ADA4}" type="sibTrans" cxnId="{433E8240-25A7-4459-B835-D89A3EDCCD8D}">
      <dgm:prSet/>
      <dgm:spPr/>
      <dgm:t>
        <a:bodyPr/>
        <a:lstStyle/>
        <a:p>
          <a:endParaRPr lang="en-US"/>
        </a:p>
      </dgm:t>
    </dgm:pt>
    <dgm:pt modelId="{522629BA-2002-224B-B5A5-C65A56694144}" type="pres">
      <dgm:prSet presAssocID="{E53AA30E-41CB-4C9D-986E-D5200AA57830}" presName="root" presStyleCnt="0">
        <dgm:presLayoutVars>
          <dgm:chMax/>
          <dgm:chPref/>
          <dgm:animLvl val="lvl"/>
        </dgm:presLayoutVars>
      </dgm:prSet>
      <dgm:spPr/>
    </dgm:pt>
    <dgm:pt modelId="{68791C05-73F7-F148-B76E-EC64ED102512}" type="pres">
      <dgm:prSet presAssocID="{E53AA30E-41CB-4C9D-986E-D5200AA57830}" presName="divider" presStyleLbl="fgAcc1" presStyleIdx="0" presStyleCnt="7"/>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8EA1C3CE-EEF3-6A45-A05F-B0C6EBF51559}" type="pres">
      <dgm:prSet presAssocID="{E53AA30E-41CB-4C9D-986E-D5200AA57830}" presName="nodes" presStyleCnt="0">
        <dgm:presLayoutVars>
          <dgm:chMax/>
          <dgm:chPref/>
          <dgm:animLvl val="lvl"/>
        </dgm:presLayoutVars>
      </dgm:prSet>
      <dgm:spPr/>
    </dgm:pt>
    <dgm:pt modelId="{E33790DB-C3AD-3E46-B13F-6D94A9107229}" type="pres">
      <dgm:prSet presAssocID="{86C73CD6-1FD8-4F47-AA61-B8F8AC7CA93B}" presName="composite" presStyleCnt="0"/>
      <dgm:spPr/>
    </dgm:pt>
    <dgm:pt modelId="{61A68A6D-90E6-254F-A62E-B9CF628EF173}" type="pres">
      <dgm:prSet presAssocID="{86C73CD6-1FD8-4F47-AA61-B8F8AC7CA93B}" presName="ConnectorPoint" presStyleLbl="lnNode1" presStyleIdx="0" presStyleCnt="6"/>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AE5A560-2E3F-C347-B761-05A22CA7F726}" type="pres">
      <dgm:prSet presAssocID="{86C73CD6-1FD8-4F47-AA61-B8F8AC7CA93B}" presName="DropPinPlaceHolder" presStyleCnt="0"/>
      <dgm:spPr/>
    </dgm:pt>
    <dgm:pt modelId="{7EBBDF53-9451-694E-B7CD-A8F30C96CF19}" type="pres">
      <dgm:prSet presAssocID="{86C73CD6-1FD8-4F47-AA61-B8F8AC7CA93B}" presName="DropPin" presStyleLbl="alignNode1" presStyleIdx="0" presStyleCnt="6"/>
      <dgm:spPr/>
    </dgm:pt>
    <dgm:pt modelId="{B78FC206-7892-424F-A3E4-7647703337F6}" type="pres">
      <dgm:prSet presAssocID="{86C73CD6-1FD8-4F47-AA61-B8F8AC7CA93B}" presName="Ellipse" presStyleLbl="fgAcc1" presStyleIdx="1" presStyleCnt="7"/>
      <dgm:spPr>
        <a:solidFill>
          <a:schemeClr val="lt1">
            <a:alpha val="90000"/>
            <a:hueOff val="0"/>
            <a:satOff val="0"/>
            <a:lumOff val="0"/>
            <a:alphaOff val="0"/>
          </a:schemeClr>
        </a:solidFill>
        <a:ln w="12700" cap="flat" cmpd="sng" algn="ctr">
          <a:noFill/>
          <a:prstDash val="solid"/>
          <a:miter lim="800000"/>
        </a:ln>
        <a:effectLst/>
      </dgm:spPr>
    </dgm:pt>
    <dgm:pt modelId="{04F499CF-8F6C-934D-A1D3-D935385344B5}" type="pres">
      <dgm:prSet presAssocID="{86C73CD6-1FD8-4F47-AA61-B8F8AC7CA93B}" presName="L2TextContainer" presStyleLbl="revTx" presStyleIdx="0" presStyleCnt="12">
        <dgm:presLayoutVars>
          <dgm:bulletEnabled val="1"/>
        </dgm:presLayoutVars>
      </dgm:prSet>
      <dgm:spPr/>
    </dgm:pt>
    <dgm:pt modelId="{FA1A02D9-B0B2-FF4A-9BBA-C07E81A8CF48}" type="pres">
      <dgm:prSet presAssocID="{86C73CD6-1FD8-4F47-AA61-B8F8AC7CA93B}" presName="L1TextContainer" presStyleLbl="revTx" presStyleIdx="1" presStyleCnt="12">
        <dgm:presLayoutVars>
          <dgm:chMax val="1"/>
          <dgm:chPref val="1"/>
          <dgm:bulletEnabled val="1"/>
        </dgm:presLayoutVars>
      </dgm:prSet>
      <dgm:spPr/>
    </dgm:pt>
    <dgm:pt modelId="{F367C8C3-D64C-F244-B0B7-2E6342F3D01F}" type="pres">
      <dgm:prSet presAssocID="{86C73CD6-1FD8-4F47-AA61-B8F8AC7CA93B}" presName="ConnectLine" presStyleLbl="sibTrans1D1" presStyleIdx="0" presStyleCnt="6"/>
      <dgm:spPr>
        <a:noFill/>
        <a:ln w="12700" cap="flat" cmpd="sng" algn="ctr">
          <a:solidFill>
            <a:schemeClr val="accent2">
              <a:hueOff val="0"/>
              <a:satOff val="0"/>
              <a:lumOff val="0"/>
              <a:alphaOff val="0"/>
            </a:schemeClr>
          </a:solidFill>
          <a:prstDash val="dash"/>
          <a:miter lim="800000"/>
        </a:ln>
        <a:effectLst/>
      </dgm:spPr>
    </dgm:pt>
    <dgm:pt modelId="{14D1D13C-C2F3-B84C-97EF-6E658D8E3A7B}" type="pres">
      <dgm:prSet presAssocID="{86C73CD6-1FD8-4F47-AA61-B8F8AC7CA93B}" presName="EmptyPlaceHolder" presStyleCnt="0"/>
      <dgm:spPr/>
    </dgm:pt>
    <dgm:pt modelId="{A0494E63-6764-BF43-91A2-64B205F88C4C}" type="pres">
      <dgm:prSet presAssocID="{B4A95D71-42D3-4827-8B02-4C9EC0C32F16}" presName="spaceBetweenRectangles" presStyleCnt="0"/>
      <dgm:spPr/>
    </dgm:pt>
    <dgm:pt modelId="{90B8E0CF-19E2-BC4B-A1C3-E39F4B25ECAC}" type="pres">
      <dgm:prSet presAssocID="{92DF74D3-67FE-40B4-B69F-28734D4CE6B3}" presName="composite" presStyleCnt="0"/>
      <dgm:spPr/>
    </dgm:pt>
    <dgm:pt modelId="{0A1C4B7E-9247-D541-B3D8-EF2E79F01F45}" type="pres">
      <dgm:prSet presAssocID="{92DF74D3-67FE-40B4-B69F-28734D4CE6B3}" presName="ConnectorPoint" presStyleLbl="lnNode1" presStyleIdx="1" presStyleCnt="6"/>
      <dgm:spPr>
        <a:solidFill>
          <a:schemeClr val="accent2">
            <a:hueOff val="-3721477"/>
            <a:satOff val="-796"/>
            <a:lumOff val="-470"/>
            <a:alphaOff val="0"/>
          </a:schemeClr>
        </a:solidFill>
        <a:ln w="6350" cap="flat" cmpd="sng" algn="ctr">
          <a:solidFill>
            <a:schemeClr val="lt1">
              <a:hueOff val="0"/>
              <a:satOff val="0"/>
              <a:lumOff val="0"/>
              <a:alphaOff val="0"/>
            </a:schemeClr>
          </a:solidFill>
          <a:prstDash val="solid"/>
          <a:miter lim="800000"/>
        </a:ln>
        <a:effectLst/>
      </dgm:spPr>
    </dgm:pt>
    <dgm:pt modelId="{C9F40DF4-5CBD-EA40-B06F-45F4634E8CC0}" type="pres">
      <dgm:prSet presAssocID="{92DF74D3-67FE-40B4-B69F-28734D4CE6B3}" presName="DropPinPlaceHolder" presStyleCnt="0"/>
      <dgm:spPr/>
    </dgm:pt>
    <dgm:pt modelId="{A1B7767D-60CC-244B-9485-50DCDCCE2C34}" type="pres">
      <dgm:prSet presAssocID="{92DF74D3-67FE-40B4-B69F-28734D4CE6B3}" presName="DropPin" presStyleLbl="alignNode1" presStyleIdx="1" presStyleCnt="6"/>
      <dgm:spPr/>
    </dgm:pt>
    <dgm:pt modelId="{22FACF5A-F19D-7B44-BC84-174178887852}" type="pres">
      <dgm:prSet presAssocID="{92DF74D3-67FE-40B4-B69F-28734D4CE6B3}" presName="Ellipse" presStyleLbl="fgAcc1" presStyleIdx="2" presStyleCnt="7"/>
      <dgm:spPr>
        <a:solidFill>
          <a:schemeClr val="lt1">
            <a:alpha val="90000"/>
            <a:hueOff val="0"/>
            <a:satOff val="0"/>
            <a:lumOff val="0"/>
            <a:alphaOff val="0"/>
          </a:schemeClr>
        </a:solidFill>
        <a:ln w="12700" cap="flat" cmpd="sng" algn="ctr">
          <a:noFill/>
          <a:prstDash val="solid"/>
          <a:miter lim="800000"/>
        </a:ln>
        <a:effectLst/>
      </dgm:spPr>
    </dgm:pt>
    <dgm:pt modelId="{AB6C120B-F911-CF46-97D4-AF38201B35BC}" type="pres">
      <dgm:prSet presAssocID="{92DF74D3-67FE-40B4-B69F-28734D4CE6B3}" presName="L2TextContainer" presStyleLbl="revTx" presStyleIdx="2" presStyleCnt="12">
        <dgm:presLayoutVars>
          <dgm:bulletEnabled val="1"/>
        </dgm:presLayoutVars>
      </dgm:prSet>
      <dgm:spPr/>
    </dgm:pt>
    <dgm:pt modelId="{BAD10111-2D3E-354C-B8B2-9932A6E8A344}" type="pres">
      <dgm:prSet presAssocID="{92DF74D3-67FE-40B4-B69F-28734D4CE6B3}" presName="L1TextContainer" presStyleLbl="revTx" presStyleIdx="3" presStyleCnt="12">
        <dgm:presLayoutVars>
          <dgm:chMax val="1"/>
          <dgm:chPref val="1"/>
          <dgm:bulletEnabled val="1"/>
        </dgm:presLayoutVars>
      </dgm:prSet>
      <dgm:spPr/>
    </dgm:pt>
    <dgm:pt modelId="{ADADE37C-777E-7B47-9FBB-B86D10B3458D}" type="pres">
      <dgm:prSet presAssocID="{92DF74D3-67FE-40B4-B69F-28734D4CE6B3}" presName="ConnectLine" presStyleLbl="sibTrans1D1" presStyleIdx="1" presStyleCnt="6"/>
      <dgm:spPr>
        <a:noFill/>
        <a:ln w="12700" cap="flat" cmpd="sng" algn="ctr">
          <a:solidFill>
            <a:schemeClr val="accent2">
              <a:hueOff val="-3721477"/>
              <a:satOff val="-796"/>
              <a:lumOff val="-470"/>
              <a:alphaOff val="0"/>
            </a:schemeClr>
          </a:solidFill>
          <a:prstDash val="dash"/>
          <a:miter lim="800000"/>
        </a:ln>
        <a:effectLst/>
      </dgm:spPr>
    </dgm:pt>
    <dgm:pt modelId="{D139C95E-CB15-D94F-9CFF-34A4EF74CBC2}" type="pres">
      <dgm:prSet presAssocID="{92DF74D3-67FE-40B4-B69F-28734D4CE6B3}" presName="EmptyPlaceHolder" presStyleCnt="0"/>
      <dgm:spPr/>
    </dgm:pt>
    <dgm:pt modelId="{80D51408-FD72-7A4C-A45E-06643AF27DDA}" type="pres">
      <dgm:prSet presAssocID="{C84C7FAF-8FAB-4EF6-BF21-AEA31C9B64C8}" presName="spaceBetweenRectangles" presStyleCnt="0"/>
      <dgm:spPr/>
    </dgm:pt>
    <dgm:pt modelId="{57DBE5CE-9866-074C-9EB7-364E007166E3}" type="pres">
      <dgm:prSet presAssocID="{4F4FA253-E188-44DB-8C87-7511DB87C267}" presName="composite" presStyleCnt="0"/>
      <dgm:spPr/>
    </dgm:pt>
    <dgm:pt modelId="{78B50521-6CB5-AA45-B00D-D542941C4501}" type="pres">
      <dgm:prSet presAssocID="{4F4FA253-E188-44DB-8C87-7511DB87C267}" presName="ConnectorPoint" presStyleLbl="lnNode1" presStyleIdx="2" presStyleCnt="6"/>
      <dgm:spPr>
        <a:solidFill>
          <a:schemeClr val="accent2">
            <a:hueOff val="-7442953"/>
            <a:satOff val="-1592"/>
            <a:lumOff val="-941"/>
            <a:alphaOff val="0"/>
          </a:schemeClr>
        </a:solidFill>
        <a:ln w="6350" cap="flat" cmpd="sng" algn="ctr">
          <a:solidFill>
            <a:schemeClr val="lt1">
              <a:hueOff val="0"/>
              <a:satOff val="0"/>
              <a:lumOff val="0"/>
              <a:alphaOff val="0"/>
            </a:schemeClr>
          </a:solidFill>
          <a:prstDash val="solid"/>
          <a:miter lim="800000"/>
        </a:ln>
        <a:effectLst/>
      </dgm:spPr>
    </dgm:pt>
    <dgm:pt modelId="{DACC6DFA-0FBD-EF4A-BA9F-B99FA2B12ACF}" type="pres">
      <dgm:prSet presAssocID="{4F4FA253-E188-44DB-8C87-7511DB87C267}" presName="DropPinPlaceHolder" presStyleCnt="0"/>
      <dgm:spPr/>
    </dgm:pt>
    <dgm:pt modelId="{D24BA1C9-C9B2-E449-95BF-F1CC5632F6E8}" type="pres">
      <dgm:prSet presAssocID="{4F4FA253-E188-44DB-8C87-7511DB87C267}" presName="DropPin" presStyleLbl="alignNode1" presStyleIdx="2" presStyleCnt="6"/>
      <dgm:spPr/>
    </dgm:pt>
    <dgm:pt modelId="{681B3E76-FAE0-0846-A7E5-557FE3FCE1E6}" type="pres">
      <dgm:prSet presAssocID="{4F4FA253-E188-44DB-8C87-7511DB87C267}" presName="Ellipse" presStyleLbl="fgAcc1" presStyleIdx="3" presStyleCnt="7"/>
      <dgm:spPr>
        <a:solidFill>
          <a:schemeClr val="lt1">
            <a:alpha val="90000"/>
            <a:hueOff val="0"/>
            <a:satOff val="0"/>
            <a:lumOff val="0"/>
            <a:alphaOff val="0"/>
          </a:schemeClr>
        </a:solidFill>
        <a:ln w="12700" cap="flat" cmpd="sng" algn="ctr">
          <a:noFill/>
          <a:prstDash val="solid"/>
          <a:miter lim="800000"/>
        </a:ln>
        <a:effectLst/>
      </dgm:spPr>
    </dgm:pt>
    <dgm:pt modelId="{0DF3347E-2703-C542-8146-C3D694FF05E9}" type="pres">
      <dgm:prSet presAssocID="{4F4FA253-E188-44DB-8C87-7511DB87C267}" presName="L2TextContainer" presStyleLbl="revTx" presStyleIdx="4" presStyleCnt="12">
        <dgm:presLayoutVars>
          <dgm:bulletEnabled val="1"/>
        </dgm:presLayoutVars>
      </dgm:prSet>
      <dgm:spPr/>
    </dgm:pt>
    <dgm:pt modelId="{4DB4E4B6-723E-5849-A4A0-8C1798CEE163}" type="pres">
      <dgm:prSet presAssocID="{4F4FA253-E188-44DB-8C87-7511DB87C267}" presName="L1TextContainer" presStyleLbl="revTx" presStyleIdx="5" presStyleCnt="12">
        <dgm:presLayoutVars>
          <dgm:chMax val="1"/>
          <dgm:chPref val="1"/>
          <dgm:bulletEnabled val="1"/>
        </dgm:presLayoutVars>
      </dgm:prSet>
      <dgm:spPr/>
    </dgm:pt>
    <dgm:pt modelId="{BFD2BC02-49B8-C747-8715-36A5669A648A}" type="pres">
      <dgm:prSet presAssocID="{4F4FA253-E188-44DB-8C87-7511DB87C267}" presName="ConnectLine" presStyleLbl="sibTrans1D1" presStyleIdx="2" presStyleCnt="6"/>
      <dgm:spPr>
        <a:noFill/>
        <a:ln w="12700" cap="flat" cmpd="sng" algn="ctr">
          <a:solidFill>
            <a:schemeClr val="accent2">
              <a:hueOff val="-7442953"/>
              <a:satOff val="-1592"/>
              <a:lumOff val="-941"/>
              <a:alphaOff val="0"/>
            </a:schemeClr>
          </a:solidFill>
          <a:prstDash val="dash"/>
          <a:miter lim="800000"/>
        </a:ln>
        <a:effectLst/>
      </dgm:spPr>
    </dgm:pt>
    <dgm:pt modelId="{7995DD04-C60F-7A4F-AFFE-54B5F17BE81C}" type="pres">
      <dgm:prSet presAssocID="{4F4FA253-E188-44DB-8C87-7511DB87C267}" presName="EmptyPlaceHolder" presStyleCnt="0"/>
      <dgm:spPr/>
    </dgm:pt>
    <dgm:pt modelId="{85A0A5F7-F39C-DC45-8C7F-CFF58B10D4CC}" type="pres">
      <dgm:prSet presAssocID="{60B12791-FE20-469D-9DFE-32647781EC1A}" presName="spaceBetweenRectangles" presStyleCnt="0"/>
      <dgm:spPr/>
    </dgm:pt>
    <dgm:pt modelId="{4FE9258F-E905-3A44-91AB-845A7BAA9B29}" type="pres">
      <dgm:prSet presAssocID="{903B46DD-C642-4BEB-ABE5-23A109A53A08}" presName="composite" presStyleCnt="0"/>
      <dgm:spPr/>
    </dgm:pt>
    <dgm:pt modelId="{696D904E-3D9A-2240-975D-B18605C289EA}" type="pres">
      <dgm:prSet presAssocID="{903B46DD-C642-4BEB-ABE5-23A109A53A08}" presName="ConnectorPoint" presStyleLbl="lnNode1" presStyleIdx="3" presStyleCnt="6"/>
      <dgm:spPr>
        <a:solidFill>
          <a:schemeClr val="accent2">
            <a:hueOff val="-11164430"/>
            <a:satOff val="-2389"/>
            <a:lumOff val="-1411"/>
            <a:alphaOff val="0"/>
          </a:schemeClr>
        </a:solidFill>
        <a:ln w="6350" cap="flat" cmpd="sng" algn="ctr">
          <a:solidFill>
            <a:schemeClr val="lt1">
              <a:hueOff val="0"/>
              <a:satOff val="0"/>
              <a:lumOff val="0"/>
              <a:alphaOff val="0"/>
            </a:schemeClr>
          </a:solidFill>
          <a:prstDash val="solid"/>
          <a:miter lim="800000"/>
        </a:ln>
        <a:effectLst/>
      </dgm:spPr>
    </dgm:pt>
    <dgm:pt modelId="{A121D821-0EC9-E84D-A8D6-8BAE2D41E4C7}" type="pres">
      <dgm:prSet presAssocID="{903B46DD-C642-4BEB-ABE5-23A109A53A08}" presName="DropPinPlaceHolder" presStyleCnt="0"/>
      <dgm:spPr/>
    </dgm:pt>
    <dgm:pt modelId="{0CD1C45F-DF5C-3646-9E33-BF9A6C4A4301}" type="pres">
      <dgm:prSet presAssocID="{903B46DD-C642-4BEB-ABE5-23A109A53A08}" presName="DropPin" presStyleLbl="alignNode1" presStyleIdx="3" presStyleCnt="6"/>
      <dgm:spPr/>
    </dgm:pt>
    <dgm:pt modelId="{999CDA68-26B0-EF4C-8CE0-A17C6219FDA5}" type="pres">
      <dgm:prSet presAssocID="{903B46DD-C642-4BEB-ABE5-23A109A53A08}" presName="Ellipse" presStyleLbl="fgAcc1" presStyleIdx="4" presStyleCnt="7"/>
      <dgm:spPr>
        <a:solidFill>
          <a:schemeClr val="lt1">
            <a:alpha val="90000"/>
            <a:hueOff val="0"/>
            <a:satOff val="0"/>
            <a:lumOff val="0"/>
            <a:alphaOff val="0"/>
          </a:schemeClr>
        </a:solidFill>
        <a:ln w="12700" cap="flat" cmpd="sng" algn="ctr">
          <a:noFill/>
          <a:prstDash val="solid"/>
          <a:miter lim="800000"/>
        </a:ln>
        <a:effectLst/>
      </dgm:spPr>
    </dgm:pt>
    <dgm:pt modelId="{AAA0D710-5C6B-F246-8FC8-72C3589C1166}" type="pres">
      <dgm:prSet presAssocID="{903B46DD-C642-4BEB-ABE5-23A109A53A08}" presName="L2TextContainer" presStyleLbl="revTx" presStyleIdx="6" presStyleCnt="12">
        <dgm:presLayoutVars>
          <dgm:bulletEnabled val="1"/>
        </dgm:presLayoutVars>
      </dgm:prSet>
      <dgm:spPr/>
    </dgm:pt>
    <dgm:pt modelId="{3B1D87A0-FF9C-C24B-B362-C5C78DC97404}" type="pres">
      <dgm:prSet presAssocID="{903B46DD-C642-4BEB-ABE5-23A109A53A08}" presName="L1TextContainer" presStyleLbl="revTx" presStyleIdx="7" presStyleCnt="12">
        <dgm:presLayoutVars>
          <dgm:chMax val="1"/>
          <dgm:chPref val="1"/>
          <dgm:bulletEnabled val="1"/>
        </dgm:presLayoutVars>
      </dgm:prSet>
      <dgm:spPr/>
    </dgm:pt>
    <dgm:pt modelId="{E0E1B5B2-ED79-4846-9667-FCA42DCAADDA}" type="pres">
      <dgm:prSet presAssocID="{903B46DD-C642-4BEB-ABE5-23A109A53A08}" presName="ConnectLine" presStyleLbl="sibTrans1D1" presStyleIdx="3" presStyleCnt="6"/>
      <dgm:spPr>
        <a:noFill/>
        <a:ln w="12700" cap="flat" cmpd="sng" algn="ctr">
          <a:solidFill>
            <a:schemeClr val="accent2">
              <a:hueOff val="-11164430"/>
              <a:satOff val="-2389"/>
              <a:lumOff val="-1411"/>
              <a:alphaOff val="0"/>
            </a:schemeClr>
          </a:solidFill>
          <a:prstDash val="dash"/>
          <a:miter lim="800000"/>
        </a:ln>
        <a:effectLst/>
      </dgm:spPr>
    </dgm:pt>
    <dgm:pt modelId="{242DF14E-D89D-9148-B1D2-7221C36F1757}" type="pres">
      <dgm:prSet presAssocID="{903B46DD-C642-4BEB-ABE5-23A109A53A08}" presName="EmptyPlaceHolder" presStyleCnt="0"/>
      <dgm:spPr/>
    </dgm:pt>
    <dgm:pt modelId="{9453B132-CAF2-6046-963B-9FC56BCFFF2F}" type="pres">
      <dgm:prSet presAssocID="{1F1340FC-5E32-4ED7-85D0-A5B2143E3C3B}" presName="spaceBetweenRectangles" presStyleCnt="0"/>
      <dgm:spPr/>
    </dgm:pt>
    <dgm:pt modelId="{9D366B24-13C1-6941-9BE3-A3102F4EDEA6}" type="pres">
      <dgm:prSet presAssocID="{6DA631D0-6B69-452C-8FB6-0261312198BE}" presName="composite" presStyleCnt="0"/>
      <dgm:spPr/>
    </dgm:pt>
    <dgm:pt modelId="{2EB4F9EE-BEFB-9442-8ED2-FCBFC0EB5743}" type="pres">
      <dgm:prSet presAssocID="{6DA631D0-6B69-452C-8FB6-0261312198BE}" presName="ConnectorPoint" presStyleLbl="lnNode1" presStyleIdx="4" presStyleCnt="6"/>
      <dgm:spPr>
        <a:solidFill>
          <a:schemeClr val="accent2">
            <a:hueOff val="-14885906"/>
            <a:satOff val="-3185"/>
            <a:lumOff val="-1882"/>
            <a:alphaOff val="0"/>
          </a:schemeClr>
        </a:solidFill>
        <a:ln w="6350" cap="flat" cmpd="sng" algn="ctr">
          <a:solidFill>
            <a:schemeClr val="lt1">
              <a:hueOff val="0"/>
              <a:satOff val="0"/>
              <a:lumOff val="0"/>
              <a:alphaOff val="0"/>
            </a:schemeClr>
          </a:solidFill>
          <a:prstDash val="solid"/>
          <a:miter lim="800000"/>
        </a:ln>
        <a:effectLst/>
      </dgm:spPr>
    </dgm:pt>
    <dgm:pt modelId="{24016607-FC14-CF41-ACA3-ABE44E2D8729}" type="pres">
      <dgm:prSet presAssocID="{6DA631D0-6B69-452C-8FB6-0261312198BE}" presName="DropPinPlaceHolder" presStyleCnt="0"/>
      <dgm:spPr/>
    </dgm:pt>
    <dgm:pt modelId="{5942A738-53E7-D048-B363-58CE70CCB47C}" type="pres">
      <dgm:prSet presAssocID="{6DA631D0-6B69-452C-8FB6-0261312198BE}" presName="DropPin" presStyleLbl="alignNode1" presStyleIdx="4" presStyleCnt="6"/>
      <dgm:spPr/>
    </dgm:pt>
    <dgm:pt modelId="{938D63BA-EEFD-F34D-B19E-D45FAB71AF36}" type="pres">
      <dgm:prSet presAssocID="{6DA631D0-6B69-452C-8FB6-0261312198BE}" presName="Ellipse" presStyleLbl="fgAcc1" presStyleIdx="5" presStyleCnt="7"/>
      <dgm:spPr>
        <a:solidFill>
          <a:schemeClr val="lt1">
            <a:alpha val="90000"/>
            <a:hueOff val="0"/>
            <a:satOff val="0"/>
            <a:lumOff val="0"/>
            <a:alphaOff val="0"/>
          </a:schemeClr>
        </a:solidFill>
        <a:ln w="12700" cap="flat" cmpd="sng" algn="ctr">
          <a:noFill/>
          <a:prstDash val="solid"/>
          <a:miter lim="800000"/>
        </a:ln>
        <a:effectLst/>
      </dgm:spPr>
    </dgm:pt>
    <dgm:pt modelId="{BD32407D-AED9-7A4C-8A09-62DAAA9C49D2}" type="pres">
      <dgm:prSet presAssocID="{6DA631D0-6B69-452C-8FB6-0261312198BE}" presName="L2TextContainer" presStyleLbl="revTx" presStyleIdx="8" presStyleCnt="12">
        <dgm:presLayoutVars>
          <dgm:bulletEnabled val="1"/>
        </dgm:presLayoutVars>
      </dgm:prSet>
      <dgm:spPr/>
    </dgm:pt>
    <dgm:pt modelId="{C6AD970F-85B8-EE4D-872F-A908093F2C8B}" type="pres">
      <dgm:prSet presAssocID="{6DA631D0-6B69-452C-8FB6-0261312198BE}" presName="L1TextContainer" presStyleLbl="revTx" presStyleIdx="9" presStyleCnt="12">
        <dgm:presLayoutVars>
          <dgm:chMax val="1"/>
          <dgm:chPref val="1"/>
          <dgm:bulletEnabled val="1"/>
        </dgm:presLayoutVars>
      </dgm:prSet>
      <dgm:spPr/>
    </dgm:pt>
    <dgm:pt modelId="{71AACAF3-B034-E144-A5BD-C0CFDC309F25}" type="pres">
      <dgm:prSet presAssocID="{6DA631D0-6B69-452C-8FB6-0261312198BE}" presName="ConnectLine" presStyleLbl="sibTrans1D1" presStyleIdx="4" presStyleCnt="6"/>
      <dgm:spPr>
        <a:noFill/>
        <a:ln w="12700" cap="flat" cmpd="sng" algn="ctr">
          <a:solidFill>
            <a:schemeClr val="accent2">
              <a:hueOff val="-14885906"/>
              <a:satOff val="-3185"/>
              <a:lumOff val="-1882"/>
              <a:alphaOff val="0"/>
            </a:schemeClr>
          </a:solidFill>
          <a:prstDash val="dash"/>
          <a:miter lim="800000"/>
        </a:ln>
        <a:effectLst/>
      </dgm:spPr>
    </dgm:pt>
    <dgm:pt modelId="{D1A34F52-B495-2942-A906-6FCE5F4F13DF}" type="pres">
      <dgm:prSet presAssocID="{6DA631D0-6B69-452C-8FB6-0261312198BE}" presName="EmptyPlaceHolder" presStyleCnt="0"/>
      <dgm:spPr/>
    </dgm:pt>
    <dgm:pt modelId="{A9972377-39E5-F647-B2EF-65DEF28F6475}" type="pres">
      <dgm:prSet presAssocID="{F621A9D0-50E6-4216-BD75-DEA1CCA5AF84}" presName="spaceBetweenRectangles" presStyleCnt="0"/>
      <dgm:spPr/>
    </dgm:pt>
    <dgm:pt modelId="{53A08940-2EEE-F14F-9F85-FBFE0A1BFF73}" type="pres">
      <dgm:prSet presAssocID="{9F7355E9-75CD-4367-9958-B3A3A30391DE}" presName="composite" presStyleCnt="0"/>
      <dgm:spPr/>
    </dgm:pt>
    <dgm:pt modelId="{DE47D38C-D8F2-974A-AFE8-226F833E88DA}" type="pres">
      <dgm:prSet presAssocID="{9F7355E9-75CD-4367-9958-B3A3A30391DE}" presName="ConnectorPoint" presStyleLbl="lnNode1" presStyleIdx="5" presStyleCnt="6"/>
      <dgm:spPr>
        <a:solidFill>
          <a:schemeClr val="accent2">
            <a:hueOff val="-18607383"/>
            <a:satOff val="-3981"/>
            <a:lumOff val="-2352"/>
            <a:alphaOff val="0"/>
          </a:schemeClr>
        </a:solidFill>
        <a:ln w="6350" cap="flat" cmpd="sng" algn="ctr">
          <a:solidFill>
            <a:schemeClr val="lt1">
              <a:hueOff val="0"/>
              <a:satOff val="0"/>
              <a:lumOff val="0"/>
              <a:alphaOff val="0"/>
            </a:schemeClr>
          </a:solidFill>
          <a:prstDash val="solid"/>
          <a:miter lim="800000"/>
        </a:ln>
        <a:effectLst/>
      </dgm:spPr>
    </dgm:pt>
    <dgm:pt modelId="{2A4A2EB3-6ED3-964C-84A1-6E682CD0B1D2}" type="pres">
      <dgm:prSet presAssocID="{9F7355E9-75CD-4367-9958-B3A3A30391DE}" presName="DropPinPlaceHolder" presStyleCnt="0"/>
      <dgm:spPr/>
    </dgm:pt>
    <dgm:pt modelId="{ECDE5054-0655-AB4B-BF4C-390FA16CD45E}" type="pres">
      <dgm:prSet presAssocID="{9F7355E9-75CD-4367-9958-B3A3A30391DE}" presName="DropPin" presStyleLbl="alignNode1" presStyleIdx="5" presStyleCnt="6"/>
      <dgm:spPr/>
    </dgm:pt>
    <dgm:pt modelId="{728CEC66-679E-7248-9D73-2C69086EF2E6}" type="pres">
      <dgm:prSet presAssocID="{9F7355E9-75CD-4367-9958-B3A3A30391DE}" presName="Ellipse" presStyleLbl="fgAcc1" presStyleIdx="6" presStyleCnt="7"/>
      <dgm:spPr>
        <a:solidFill>
          <a:schemeClr val="lt1">
            <a:alpha val="90000"/>
            <a:hueOff val="0"/>
            <a:satOff val="0"/>
            <a:lumOff val="0"/>
            <a:alphaOff val="0"/>
          </a:schemeClr>
        </a:solidFill>
        <a:ln w="12700" cap="flat" cmpd="sng" algn="ctr">
          <a:noFill/>
          <a:prstDash val="solid"/>
          <a:miter lim="800000"/>
        </a:ln>
        <a:effectLst/>
      </dgm:spPr>
    </dgm:pt>
    <dgm:pt modelId="{5751DEBB-1FBE-C649-A429-88A63BCD825B}" type="pres">
      <dgm:prSet presAssocID="{9F7355E9-75CD-4367-9958-B3A3A30391DE}" presName="L2TextContainer" presStyleLbl="revTx" presStyleIdx="10" presStyleCnt="12">
        <dgm:presLayoutVars>
          <dgm:bulletEnabled val="1"/>
        </dgm:presLayoutVars>
      </dgm:prSet>
      <dgm:spPr/>
    </dgm:pt>
    <dgm:pt modelId="{1B1C9B65-B0CA-D34A-9D6D-963707BD4AC8}" type="pres">
      <dgm:prSet presAssocID="{9F7355E9-75CD-4367-9958-B3A3A30391DE}" presName="L1TextContainer" presStyleLbl="revTx" presStyleIdx="11" presStyleCnt="12">
        <dgm:presLayoutVars>
          <dgm:chMax val="1"/>
          <dgm:chPref val="1"/>
          <dgm:bulletEnabled val="1"/>
        </dgm:presLayoutVars>
      </dgm:prSet>
      <dgm:spPr/>
    </dgm:pt>
    <dgm:pt modelId="{3EB87EF1-F24E-814F-9508-F77CFA508D72}" type="pres">
      <dgm:prSet presAssocID="{9F7355E9-75CD-4367-9958-B3A3A30391DE}" presName="ConnectLine" presStyleLbl="sibTrans1D1" presStyleIdx="5" presStyleCnt="6"/>
      <dgm:spPr>
        <a:noFill/>
        <a:ln w="12700" cap="flat" cmpd="sng" algn="ctr">
          <a:solidFill>
            <a:schemeClr val="accent2">
              <a:hueOff val="-18607383"/>
              <a:satOff val="-3981"/>
              <a:lumOff val="-2352"/>
              <a:alphaOff val="0"/>
            </a:schemeClr>
          </a:solidFill>
          <a:prstDash val="dash"/>
          <a:miter lim="800000"/>
        </a:ln>
        <a:effectLst/>
      </dgm:spPr>
    </dgm:pt>
    <dgm:pt modelId="{2D9FAA9A-4DE3-2641-A846-588BDB5257FB}" type="pres">
      <dgm:prSet presAssocID="{9F7355E9-75CD-4367-9958-B3A3A30391DE}" presName="EmptyPlaceHolder" presStyleCnt="0"/>
      <dgm:spPr/>
    </dgm:pt>
  </dgm:ptLst>
  <dgm:cxnLst>
    <dgm:cxn modelId="{EC704018-BF7D-4205-AD17-1F8F57EF8FE3}" srcId="{E53AA30E-41CB-4C9D-986E-D5200AA57830}" destId="{6DA631D0-6B69-452C-8FB6-0261312198BE}" srcOrd="4" destOrd="0" parTransId="{32C3F10E-1875-40E5-9FB6-8E78AAB02710}" sibTransId="{F621A9D0-50E6-4216-BD75-DEA1CCA5AF84}"/>
    <dgm:cxn modelId="{ACD7391F-7D14-A340-A265-C71078F5022E}" type="presOf" srcId="{903B46DD-C642-4BEB-ABE5-23A109A53A08}" destId="{3B1D87A0-FF9C-C24B-B362-C5C78DC97404}" srcOrd="0" destOrd="0" presId="urn:microsoft.com/office/officeart/2017/3/layout/DropPinTimeline"/>
    <dgm:cxn modelId="{BEFD4126-2D8E-814A-9C7E-FAA42EC669B2}" type="presOf" srcId="{7873974D-88B3-4D29-8B32-06E7158E19C6}" destId="{5751DEBB-1FBE-C649-A429-88A63BCD825B}" srcOrd="0" destOrd="0" presId="urn:microsoft.com/office/officeart/2017/3/layout/DropPinTimeline"/>
    <dgm:cxn modelId="{4EDAB626-5232-477C-A91F-C8C2D227D90F}" srcId="{E53AA30E-41CB-4C9D-986E-D5200AA57830}" destId="{86C73CD6-1FD8-4F47-AA61-B8F8AC7CA93B}" srcOrd="0" destOrd="0" parTransId="{8F644233-C822-4C99-898A-D0EE6F5A1ABE}" sibTransId="{B4A95D71-42D3-4827-8B02-4C9EC0C32F16}"/>
    <dgm:cxn modelId="{FC7CB02E-E44C-2041-9C82-214361E27F9F}" type="presOf" srcId="{AEE3D265-2167-415F-8F3E-E70E49F30BE6}" destId="{AB6C120B-F911-CF46-97D4-AF38201B35BC}" srcOrd="0" destOrd="0" presId="urn:microsoft.com/office/officeart/2017/3/layout/DropPinTimeline"/>
    <dgm:cxn modelId="{48EAC637-62C6-4BF2-A210-4BC1E2E414C5}" srcId="{92DF74D3-67FE-40B4-B69F-28734D4CE6B3}" destId="{AEE3D265-2167-415F-8F3E-E70E49F30BE6}" srcOrd="0" destOrd="0" parTransId="{43C7F63F-9784-4C1C-B48F-E149DBE47A30}" sibTransId="{019DF027-EF50-446E-8F36-2DFCF200C825}"/>
    <dgm:cxn modelId="{433E8240-25A7-4459-B835-D89A3EDCCD8D}" srcId="{9F7355E9-75CD-4367-9958-B3A3A30391DE}" destId="{7873974D-88B3-4D29-8B32-06E7158E19C6}" srcOrd="0" destOrd="0" parTransId="{60B209D9-6EA6-4C56-B358-10CEEEDF7EF1}" sibTransId="{BDBEA52F-7C58-41EF-A68B-12FE1982ADA4}"/>
    <dgm:cxn modelId="{1DC2F544-6A26-3343-932D-A9BAD64B59D9}" type="presOf" srcId="{60958295-1D80-440D-A396-5F49A4EFC6B8}" destId="{0DF3347E-2703-C542-8146-C3D694FF05E9}" srcOrd="0" destOrd="0" presId="urn:microsoft.com/office/officeart/2017/3/layout/DropPinTimeline"/>
    <dgm:cxn modelId="{7F888945-38DF-43AF-A935-6D9781C1E861}" srcId="{E53AA30E-41CB-4C9D-986E-D5200AA57830}" destId="{92DF74D3-67FE-40B4-B69F-28734D4CE6B3}" srcOrd="1" destOrd="0" parTransId="{2D3BDDC7-AFFF-43B2-B464-79EF27FDC5C2}" sibTransId="{C84C7FAF-8FAB-4EF6-BF21-AEA31C9B64C8}"/>
    <dgm:cxn modelId="{44C2886D-6FE8-49B1-BD77-32EF87EBFB36}" srcId="{6DA631D0-6B69-452C-8FB6-0261312198BE}" destId="{7C09589E-D42C-4A4A-A63A-B110953F2CCF}" srcOrd="0" destOrd="0" parTransId="{543E7F75-A0D4-4E69-9F99-2D3FA5FB5034}" sibTransId="{859F59F6-EF9D-4EA0-AFF7-635DB9E4F59E}"/>
    <dgm:cxn modelId="{7AC98574-B0BC-B545-BBC0-3EBD373BEE2B}" type="presOf" srcId="{6DA631D0-6B69-452C-8FB6-0261312198BE}" destId="{C6AD970F-85B8-EE4D-872F-A908093F2C8B}" srcOrd="0" destOrd="0" presId="urn:microsoft.com/office/officeart/2017/3/layout/DropPinTimeline"/>
    <dgm:cxn modelId="{1D81FB7D-A8F2-B34E-B7B1-64378EC0E439}" type="presOf" srcId="{92DF74D3-67FE-40B4-B69F-28734D4CE6B3}" destId="{BAD10111-2D3E-354C-B8B2-9932A6E8A344}" srcOrd="0" destOrd="0" presId="urn:microsoft.com/office/officeart/2017/3/layout/DropPinTimeline"/>
    <dgm:cxn modelId="{AD18D680-98F7-254B-8227-E23F0F8F36A6}" type="presOf" srcId="{4F4FA253-E188-44DB-8C87-7511DB87C267}" destId="{4DB4E4B6-723E-5849-A4A0-8C1798CEE163}" srcOrd="0" destOrd="0" presId="urn:microsoft.com/office/officeart/2017/3/layout/DropPinTimeline"/>
    <dgm:cxn modelId="{BA014C85-CE86-4722-9D0A-91DD50B06816}" srcId="{86C73CD6-1FD8-4F47-AA61-B8F8AC7CA93B}" destId="{983E66E1-A29F-46A8-8387-616E98C114C3}" srcOrd="0" destOrd="0" parTransId="{C000BD6E-9F5D-45D8-8E5B-07A00F5F3571}" sibTransId="{40C7BD91-6291-469A-9EFF-868270F3713D}"/>
    <dgm:cxn modelId="{C194A78C-8D9A-FB49-B998-11FEE7A48AAF}" type="presOf" srcId="{41C780A7-789A-417B-844B-43D8DCD31B37}" destId="{AAA0D710-5C6B-F246-8FC8-72C3589C1166}" srcOrd="0" destOrd="0" presId="urn:microsoft.com/office/officeart/2017/3/layout/DropPinTimeline"/>
    <dgm:cxn modelId="{9E5E6F9E-1620-D949-9699-A7E8314FC3CE}" type="presOf" srcId="{9F7355E9-75CD-4367-9958-B3A3A30391DE}" destId="{1B1C9B65-B0CA-D34A-9D6D-963707BD4AC8}" srcOrd="0" destOrd="0" presId="urn:microsoft.com/office/officeart/2017/3/layout/DropPinTimeline"/>
    <dgm:cxn modelId="{B999A2AD-4F00-3747-A83C-DD8A89C707D4}" type="presOf" srcId="{E53AA30E-41CB-4C9D-986E-D5200AA57830}" destId="{522629BA-2002-224B-B5A5-C65A56694144}" srcOrd="0" destOrd="0" presId="urn:microsoft.com/office/officeart/2017/3/layout/DropPinTimeline"/>
    <dgm:cxn modelId="{8C7140AF-116B-1F4B-BDA5-2E0FC73F49F3}" type="presOf" srcId="{983E66E1-A29F-46A8-8387-616E98C114C3}" destId="{04F499CF-8F6C-934D-A1D3-D935385344B5}" srcOrd="0" destOrd="0" presId="urn:microsoft.com/office/officeart/2017/3/layout/DropPinTimeline"/>
    <dgm:cxn modelId="{0052BFB3-842B-4544-BB17-A31D243DA639}" srcId="{903B46DD-C642-4BEB-ABE5-23A109A53A08}" destId="{41C780A7-789A-417B-844B-43D8DCD31B37}" srcOrd="0" destOrd="0" parTransId="{CD2C93FE-0D52-4906-9858-E8C60CB4AC93}" sibTransId="{ADBAA47A-6DB6-43DA-90A2-88F1D99C0B8B}"/>
    <dgm:cxn modelId="{E4B2C2B6-E416-4B0F-A2C1-AD4CE847BE1A}" srcId="{E53AA30E-41CB-4C9D-986E-D5200AA57830}" destId="{903B46DD-C642-4BEB-ABE5-23A109A53A08}" srcOrd="3" destOrd="0" parTransId="{D09C2A13-B201-4861-A5EC-3165CD7BC9FC}" sibTransId="{1F1340FC-5E32-4ED7-85D0-A5B2143E3C3B}"/>
    <dgm:cxn modelId="{92521ABA-8535-FB4F-A6D4-4745B5AF9B74}" type="presOf" srcId="{86C73CD6-1FD8-4F47-AA61-B8F8AC7CA93B}" destId="{FA1A02D9-B0B2-FF4A-9BBA-C07E81A8CF48}" srcOrd="0" destOrd="0" presId="urn:microsoft.com/office/officeart/2017/3/layout/DropPinTimeline"/>
    <dgm:cxn modelId="{E0092BD3-374E-4BFA-94E4-9EEB56C0C20B}" srcId="{E53AA30E-41CB-4C9D-986E-D5200AA57830}" destId="{4F4FA253-E188-44DB-8C87-7511DB87C267}" srcOrd="2" destOrd="0" parTransId="{FC9E7322-0C38-4558-B753-F69F37616BF6}" sibTransId="{60B12791-FE20-469D-9DFE-32647781EC1A}"/>
    <dgm:cxn modelId="{B25540D4-D3BF-1B43-A528-A75FADCFC4BE}" type="presOf" srcId="{7C09589E-D42C-4A4A-A63A-B110953F2CCF}" destId="{BD32407D-AED9-7A4C-8A09-62DAAA9C49D2}" srcOrd="0" destOrd="0" presId="urn:microsoft.com/office/officeart/2017/3/layout/DropPinTimeline"/>
    <dgm:cxn modelId="{558343DC-92C0-427D-BC70-DB5CDE072E93}" srcId="{4F4FA253-E188-44DB-8C87-7511DB87C267}" destId="{60958295-1D80-440D-A396-5F49A4EFC6B8}" srcOrd="0" destOrd="0" parTransId="{5397180B-90C2-4FEF-AEFA-4BB11C20B9FB}" sibTransId="{F5F158EF-C230-4674-9564-F14482A892EB}"/>
    <dgm:cxn modelId="{EF1EE1F6-CEAA-46B5-A86E-39487352043B}" srcId="{E53AA30E-41CB-4C9D-986E-D5200AA57830}" destId="{9F7355E9-75CD-4367-9958-B3A3A30391DE}" srcOrd="5" destOrd="0" parTransId="{367DCFA9-BCFF-460C-951C-F1A6CB8D35D8}" sibTransId="{A69DB609-67EA-4317-A597-70950F823409}"/>
    <dgm:cxn modelId="{C88AB07B-0A63-C044-8659-4A7854DB4FB4}" type="presParOf" srcId="{522629BA-2002-224B-B5A5-C65A56694144}" destId="{68791C05-73F7-F148-B76E-EC64ED102512}" srcOrd="0" destOrd="0" presId="urn:microsoft.com/office/officeart/2017/3/layout/DropPinTimeline"/>
    <dgm:cxn modelId="{32D2BF57-DAE5-894E-942E-19E6E7C115A8}" type="presParOf" srcId="{522629BA-2002-224B-B5A5-C65A56694144}" destId="{8EA1C3CE-EEF3-6A45-A05F-B0C6EBF51559}" srcOrd="1" destOrd="0" presId="urn:microsoft.com/office/officeart/2017/3/layout/DropPinTimeline"/>
    <dgm:cxn modelId="{917EF94B-4D2C-1F4D-A442-4FA3BB75EE30}" type="presParOf" srcId="{8EA1C3CE-EEF3-6A45-A05F-B0C6EBF51559}" destId="{E33790DB-C3AD-3E46-B13F-6D94A9107229}" srcOrd="0" destOrd="0" presId="urn:microsoft.com/office/officeart/2017/3/layout/DropPinTimeline"/>
    <dgm:cxn modelId="{70610314-A354-C343-B64B-AF6597847CAB}" type="presParOf" srcId="{E33790DB-C3AD-3E46-B13F-6D94A9107229}" destId="{61A68A6D-90E6-254F-A62E-B9CF628EF173}" srcOrd="0" destOrd="0" presId="urn:microsoft.com/office/officeart/2017/3/layout/DropPinTimeline"/>
    <dgm:cxn modelId="{D9DCDE15-6916-BB43-8A00-917A329255A4}" type="presParOf" srcId="{E33790DB-C3AD-3E46-B13F-6D94A9107229}" destId="{FAE5A560-2E3F-C347-B761-05A22CA7F726}" srcOrd="1" destOrd="0" presId="urn:microsoft.com/office/officeart/2017/3/layout/DropPinTimeline"/>
    <dgm:cxn modelId="{9381E6B7-2F51-3A4B-BF3E-2F6F5C11F755}" type="presParOf" srcId="{FAE5A560-2E3F-C347-B761-05A22CA7F726}" destId="{7EBBDF53-9451-694E-B7CD-A8F30C96CF19}" srcOrd="0" destOrd="0" presId="urn:microsoft.com/office/officeart/2017/3/layout/DropPinTimeline"/>
    <dgm:cxn modelId="{01A2C9B0-C03E-5542-A421-04C815024C65}" type="presParOf" srcId="{FAE5A560-2E3F-C347-B761-05A22CA7F726}" destId="{B78FC206-7892-424F-A3E4-7647703337F6}" srcOrd="1" destOrd="0" presId="urn:microsoft.com/office/officeart/2017/3/layout/DropPinTimeline"/>
    <dgm:cxn modelId="{2BCB3D8D-A81A-9547-938E-80D48553F416}" type="presParOf" srcId="{E33790DB-C3AD-3E46-B13F-6D94A9107229}" destId="{04F499CF-8F6C-934D-A1D3-D935385344B5}" srcOrd="2" destOrd="0" presId="urn:microsoft.com/office/officeart/2017/3/layout/DropPinTimeline"/>
    <dgm:cxn modelId="{C88DBA29-95EC-114D-B345-FD79B5178A75}" type="presParOf" srcId="{E33790DB-C3AD-3E46-B13F-6D94A9107229}" destId="{FA1A02D9-B0B2-FF4A-9BBA-C07E81A8CF48}" srcOrd="3" destOrd="0" presId="urn:microsoft.com/office/officeart/2017/3/layout/DropPinTimeline"/>
    <dgm:cxn modelId="{7862FE06-6F81-0347-9265-622B6D1760DF}" type="presParOf" srcId="{E33790DB-C3AD-3E46-B13F-6D94A9107229}" destId="{F367C8C3-D64C-F244-B0B7-2E6342F3D01F}" srcOrd="4" destOrd="0" presId="urn:microsoft.com/office/officeart/2017/3/layout/DropPinTimeline"/>
    <dgm:cxn modelId="{5C915E32-EB79-884B-91A8-92F6C7A22F01}" type="presParOf" srcId="{E33790DB-C3AD-3E46-B13F-6D94A9107229}" destId="{14D1D13C-C2F3-B84C-97EF-6E658D8E3A7B}" srcOrd="5" destOrd="0" presId="urn:microsoft.com/office/officeart/2017/3/layout/DropPinTimeline"/>
    <dgm:cxn modelId="{1F66B6D4-C348-A044-99B2-20370B155D8B}" type="presParOf" srcId="{8EA1C3CE-EEF3-6A45-A05F-B0C6EBF51559}" destId="{A0494E63-6764-BF43-91A2-64B205F88C4C}" srcOrd="1" destOrd="0" presId="urn:microsoft.com/office/officeart/2017/3/layout/DropPinTimeline"/>
    <dgm:cxn modelId="{78233302-5C9B-F24F-A442-D7A592DA6D11}" type="presParOf" srcId="{8EA1C3CE-EEF3-6A45-A05F-B0C6EBF51559}" destId="{90B8E0CF-19E2-BC4B-A1C3-E39F4B25ECAC}" srcOrd="2" destOrd="0" presId="urn:microsoft.com/office/officeart/2017/3/layout/DropPinTimeline"/>
    <dgm:cxn modelId="{70800294-823B-D34A-8F5C-45C5D80E4EDA}" type="presParOf" srcId="{90B8E0CF-19E2-BC4B-A1C3-E39F4B25ECAC}" destId="{0A1C4B7E-9247-D541-B3D8-EF2E79F01F45}" srcOrd="0" destOrd="0" presId="urn:microsoft.com/office/officeart/2017/3/layout/DropPinTimeline"/>
    <dgm:cxn modelId="{E44C6E2B-398A-3549-BCA3-0E48AF9BAA80}" type="presParOf" srcId="{90B8E0CF-19E2-BC4B-A1C3-E39F4B25ECAC}" destId="{C9F40DF4-5CBD-EA40-B06F-45F4634E8CC0}" srcOrd="1" destOrd="0" presId="urn:microsoft.com/office/officeart/2017/3/layout/DropPinTimeline"/>
    <dgm:cxn modelId="{D5D15338-C834-C54A-814B-141DF9E6B045}" type="presParOf" srcId="{C9F40DF4-5CBD-EA40-B06F-45F4634E8CC0}" destId="{A1B7767D-60CC-244B-9485-50DCDCCE2C34}" srcOrd="0" destOrd="0" presId="urn:microsoft.com/office/officeart/2017/3/layout/DropPinTimeline"/>
    <dgm:cxn modelId="{4AD6D9BF-5FC9-3648-8483-EDCFD3C14B17}" type="presParOf" srcId="{C9F40DF4-5CBD-EA40-B06F-45F4634E8CC0}" destId="{22FACF5A-F19D-7B44-BC84-174178887852}" srcOrd="1" destOrd="0" presId="urn:microsoft.com/office/officeart/2017/3/layout/DropPinTimeline"/>
    <dgm:cxn modelId="{88B53F1C-E31E-8041-8D04-6941179026C2}" type="presParOf" srcId="{90B8E0CF-19E2-BC4B-A1C3-E39F4B25ECAC}" destId="{AB6C120B-F911-CF46-97D4-AF38201B35BC}" srcOrd="2" destOrd="0" presId="urn:microsoft.com/office/officeart/2017/3/layout/DropPinTimeline"/>
    <dgm:cxn modelId="{181DC37D-F5AC-4F40-BBD8-E62298B7746F}" type="presParOf" srcId="{90B8E0CF-19E2-BC4B-A1C3-E39F4B25ECAC}" destId="{BAD10111-2D3E-354C-B8B2-9932A6E8A344}" srcOrd="3" destOrd="0" presId="urn:microsoft.com/office/officeart/2017/3/layout/DropPinTimeline"/>
    <dgm:cxn modelId="{25EADF2D-91CA-7D4D-B04C-BECC292FDEAC}" type="presParOf" srcId="{90B8E0CF-19E2-BC4B-A1C3-E39F4B25ECAC}" destId="{ADADE37C-777E-7B47-9FBB-B86D10B3458D}" srcOrd="4" destOrd="0" presId="urn:microsoft.com/office/officeart/2017/3/layout/DropPinTimeline"/>
    <dgm:cxn modelId="{5843B645-3294-BD45-9E62-47BC1C04F593}" type="presParOf" srcId="{90B8E0CF-19E2-BC4B-A1C3-E39F4B25ECAC}" destId="{D139C95E-CB15-D94F-9CFF-34A4EF74CBC2}" srcOrd="5" destOrd="0" presId="urn:microsoft.com/office/officeart/2017/3/layout/DropPinTimeline"/>
    <dgm:cxn modelId="{9E3789FB-7C25-2344-B2CD-F7F6DFE1D487}" type="presParOf" srcId="{8EA1C3CE-EEF3-6A45-A05F-B0C6EBF51559}" destId="{80D51408-FD72-7A4C-A45E-06643AF27DDA}" srcOrd="3" destOrd="0" presId="urn:microsoft.com/office/officeart/2017/3/layout/DropPinTimeline"/>
    <dgm:cxn modelId="{63D379F8-E176-9A48-8080-D4D16F3939E9}" type="presParOf" srcId="{8EA1C3CE-EEF3-6A45-A05F-B0C6EBF51559}" destId="{57DBE5CE-9866-074C-9EB7-364E007166E3}" srcOrd="4" destOrd="0" presId="urn:microsoft.com/office/officeart/2017/3/layout/DropPinTimeline"/>
    <dgm:cxn modelId="{0CF68FFB-DA32-4C42-9C32-832F0F7D8775}" type="presParOf" srcId="{57DBE5CE-9866-074C-9EB7-364E007166E3}" destId="{78B50521-6CB5-AA45-B00D-D542941C4501}" srcOrd="0" destOrd="0" presId="urn:microsoft.com/office/officeart/2017/3/layout/DropPinTimeline"/>
    <dgm:cxn modelId="{A0C8524D-1B14-1446-AB32-C98D8D8D1370}" type="presParOf" srcId="{57DBE5CE-9866-074C-9EB7-364E007166E3}" destId="{DACC6DFA-0FBD-EF4A-BA9F-B99FA2B12ACF}" srcOrd="1" destOrd="0" presId="urn:microsoft.com/office/officeart/2017/3/layout/DropPinTimeline"/>
    <dgm:cxn modelId="{4525B342-4C43-7448-AF34-D6147399A56D}" type="presParOf" srcId="{DACC6DFA-0FBD-EF4A-BA9F-B99FA2B12ACF}" destId="{D24BA1C9-C9B2-E449-95BF-F1CC5632F6E8}" srcOrd="0" destOrd="0" presId="urn:microsoft.com/office/officeart/2017/3/layout/DropPinTimeline"/>
    <dgm:cxn modelId="{3AD6DCEE-125B-B349-BF8D-D753010E3F40}" type="presParOf" srcId="{DACC6DFA-0FBD-EF4A-BA9F-B99FA2B12ACF}" destId="{681B3E76-FAE0-0846-A7E5-557FE3FCE1E6}" srcOrd="1" destOrd="0" presId="urn:microsoft.com/office/officeart/2017/3/layout/DropPinTimeline"/>
    <dgm:cxn modelId="{332A25AE-2BDA-1445-B3F0-F0F60BA19EDC}" type="presParOf" srcId="{57DBE5CE-9866-074C-9EB7-364E007166E3}" destId="{0DF3347E-2703-C542-8146-C3D694FF05E9}" srcOrd="2" destOrd="0" presId="urn:microsoft.com/office/officeart/2017/3/layout/DropPinTimeline"/>
    <dgm:cxn modelId="{42A9D4D3-AEE7-1145-9A51-46389700E2EA}" type="presParOf" srcId="{57DBE5CE-9866-074C-9EB7-364E007166E3}" destId="{4DB4E4B6-723E-5849-A4A0-8C1798CEE163}" srcOrd="3" destOrd="0" presId="urn:microsoft.com/office/officeart/2017/3/layout/DropPinTimeline"/>
    <dgm:cxn modelId="{82747EFC-646F-6544-BA1A-FBD258451144}" type="presParOf" srcId="{57DBE5CE-9866-074C-9EB7-364E007166E3}" destId="{BFD2BC02-49B8-C747-8715-36A5669A648A}" srcOrd="4" destOrd="0" presId="urn:microsoft.com/office/officeart/2017/3/layout/DropPinTimeline"/>
    <dgm:cxn modelId="{3C16EF9D-136E-2841-8CEF-215BC5A4602F}" type="presParOf" srcId="{57DBE5CE-9866-074C-9EB7-364E007166E3}" destId="{7995DD04-C60F-7A4F-AFFE-54B5F17BE81C}" srcOrd="5" destOrd="0" presId="urn:microsoft.com/office/officeart/2017/3/layout/DropPinTimeline"/>
    <dgm:cxn modelId="{A2415227-6EB1-D448-AFEF-F10C116A7C1F}" type="presParOf" srcId="{8EA1C3CE-EEF3-6A45-A05F-B0C6EBF51559}" destId="{85A0A5F7-F39C-DC45-8C7F-CFF58B10D4CC}" srcOrd="5" destOrd="0" presId="urn:microsoft.com/office/officeart/2017/3/layout/DropPinTimeline"/>
    <dgm:cxn modelId="{B02CD78C-1C2A-7D4B-8A5A-4F4938ABFDB2}" type="presParOf" srcId="{8EA1C3CE-EEF3-6A45-A05F-B0C6EBF51559}" destId="{4FE9258F-E905-3A44-91AB-845A7BAA9B29}" srcOrd="6" destOrd="0" presId="urn:microsoft.com/office/officeart/2017/3/layout/DropPinTimeline"/>
    <dgm:cxn modelId="{B9FFDE5F-3F5D-0240-8496-580234E29F1A}" type="presParOf" srcId="{4FE9258F-E905-3A44-91AB-845A7BAA9B29}" destId="{696D904E-3D9A-2240-975D-B18605C289EA}" srcOrd="0" destOrd="0" presId="urn:microsoft.com/office/officeart/2017/3/layout/DropPinTimeline"/>
    <dgm:cxn modelId="{18E4A9B2-19DC-E34B-B178-2531F69D435B}" type="presParOf" srcId="{4FE9258F-E905-3A44-91AB-845A7BAA9B29}" destId="{A121D821-0EC9-E84D-A8D6-8BAE2D41E4C7}" srcOrd="1" destOrd="0" presId="urn:microsoft.com/office/officeart/2017/3/layout/DropPinTimeline"/>
    <dgm:cxn modelId="{7EFE37F9-2E15-034E-9681-E51C6B076666}" type="presParOf" srcId="{A121D821-0EC9-E84D-A8D6-8BAE2D41E4C7}" destId="{0CD1C45F-DF5C-3646-9E33-BF9A6C4A4301}" srcOrd="0" destOrd="0" presId="urn:microsoft.com/office/officeart/2017/3/layout/DropPinTimeline"/>
    <dgm:cxn modelId="{55CC580C-B7E5-BE4F-BD0C-68391BEC54F7}" type="presParOf" srcId="{A121D821-0EC9-E84D-A8D6-8BAE2D41E4C7}" destId="{999CDA68-26B0-EF4C-8CE0-A17C6219FDA5}" srcOrd="1" destOrd="0" presId="urn:microsoft.com/office/officeart/2017/3/layout/DropPinTimeline"/>
    <dgm:cxn modelId="{E6DE0F2D-001F-BB4D-BB91-AFD96F28C048}" type="presParOf" srcId="{4FE9258F-E905-3A44-91AB-845A7BAA9B29}" destId="{AAA0D710-5C6B-F246-8FC8-72C3589C1166}" srcOrd="2" destOrd="0" presId="urn:microsoft.com/office/officeart/2017/3/layout/DropPinTimeline"/>
    <dgm:cxn modelId="{2BE16AA5-FBAF-4446-B1A1-9E441084FD84}" type="presParOf" srcId="{4FE9258F-E905-3A44-91AB-845A7BAA9B29}" destId="{3B1D87A0-FF9C-C24B-B362-C5C78DC97404}" srcOrd="3" destOrd="0" presId="urn:microsoft.com/office/officeart/2017/3/layout/DropPinTimeline"/>
    <dgm:cxn modelId="{B9C297DF-C448-834F-BADC-5CDE50DF4EEA}" type="presParOf" srcId="{4FE9258F-E905-3A44-91AB-845A7BAA9B29}" destId="{E0E1B5B2-ED79-4846-9667-FCA42DCAADDA}" srcOrd="4" destOrd="0" presId="urn:microsoft.com/office/officeart/2017/3/layout/DropPinTimeline"/>
    <dgm:cxn modelId="{DF92BB75-89AC-AA40-890A-D03974197EC3}" type="presParOf" srcId="{4FE9258F-E905-3A44-91AB-845A7BAA9B29}" destId="{242DF14E-D89D-9148-B1D2-7221C36F1757}" srcOrd="5" destOrd="0" presId="urn:microsoft.com/office/officeart/2017/3/layout/DropPinTimeline"/>
    <dgm:cxn modelId="{F4133BB2-93B0-4949-B206-FBC3D343E74F}" type="presParOf" srcId="{8EA1C3CE-EEF3-6A45-A05F-B0C6EBF51559}" destId="{9453B132-CAF2-6046-963B-9FC56BCFFF2F}" srcOrd="7" destOrd="0" presId="urn:microsoft.com/office/officeart/2017/3/layout/DropPinTimeline"/>
    <dgm:cxn modelId="{B908C7FC-60DB-4E4A-AB65-8026068307EC}" type="presParOf" srcId="{8EA1C3CE-EEF3-6A45-A05F-B0C6EBF51559}" destId="{9D366B24-13C1-6941-9BE3-A3102F4EDEA6}" srcOrd="8" destOrd="0" presId="urn:microsoft.com/office/officeart/2017/3/layout/DropPinTimeline"/>
    <dgm:cxn modelId="{EBF03A0E-3A09-874E-BFC5-135EAC603850}" type="presParOf" srcId="{9D366B24-13C1-6941-9BE3-A3102F4EDEA6}" destId="{2EB4F9EE-BEFB-9442-8ED2-FCBFC0EB5743}" srcOrd="0" destOrd="0" presId="urn:microsoft.com/office/officeart/2017/3/layout/DropPinTimeline"/>
    <dgm:cxn modelId="{06E4AA53-D0EE-DE42-AB59-E8A0BF9F4337}" type="presParOf" srcId="{9D366B24-13C1-6941-9BE3-A3102F4EDEA6}" destId="{24016607-FC14-CF41-ACA3-ABE44E2D8729}" srcOrd="1" destOrd="0" presId="urn:microsoft.com/office/officeart/2017/3/layout/DropPinTimeline"/>
    <dgm:cxn modelId="{A491F38A-D434-054F-80FE-2EF888E25F6F}" type="presParOf" srcId="{24016607-FC14-CF41-ACA3-ABE44E2D8729}" destId="{5942A738-53E7-D048-B363-58CE70CCB47C}" srcOrd="0" destOrd="0" presId="urn:microsoft.com/office/officeart/2017/3/layout/DropPinTimeline"/>
    <dgm:cxn modelId="{4874E264-43A1-1C48-881C-2586F9CB5685}" type="presParOf" srcId="{24016607-FC14-CF41-ACA3-ABE44E2D8729}" destId="{938D63BA-EEFD-F34D-B19E-D45FAB71AF36}" srcOrd="1" destOrd="0" presId="urn:microsoft.com/office/officeart/2017/3/layout/DropPinTimeline"/>
    <dgm:cxn modelId="{AF1B52A5-B658-F644-AC2F-3B9A0C05694A}" type="presParOf" srcId="{9D366B24-13C1-6941-9BE3-A3102F4EDEA6}" destId="{BD32407D-AED9-7A4C-8A09-62DAAA9C49D2}" srcOrd="2" destOrd="0" presId="urn:microsoft.com/office/officeart/2017/3/layout/DropPinTimeline"/>
    <dgm:cxn modelId="{C291FBE1-D985-A749-ACCA-6586ED20726B}" type="presParOf" srcId="{9D366B24-13C1-6941-9BE3-A3102F4EDEA6}" destId="{C6AD970F-85B8-EE4D-872F-A908093F2C8B}" srcOrd="3" destOrd="0" presId="urn:microsoft.com/office/officeart/2017/3/layout/DropPinTimeline"/>
    <dgm:cxn modelId="{32AA9D1A-41F5-CB46-B465-AEC3761B4417}" type="presParOf" srcId="{9D366B24-13C1-6941-9BE3-A3102F4EDEA6}" destId="{71AACAF3-B034-E144-A5BD-C0CFDC309F25}" srcOrd="4" destOrd="0" presId="urn:microsoft.com/office/officeart/2017/3/layout/DropPinTimeline"/>
    <dgm:cxn modelId="{BD56FC62-0D9E-6846-BF13-7F5A377E132B}" type="presParOf" srcId="{9D366B24-13C1-6941-9BE3-A3102F4EDEA6}" destId="{D1A34F52-B495-2942-A906-6FCE5F4F13DF}" srcOrd="5" destOrd="0" presId="urn:microsoft.com/office/officeart/2017/3/layout/DropPinTimeline"/>
    <dgm:cxn modelId="{CE64AEE4-0643-064E-B6CE-55E2ED0EE16A}" type="presParOf" srcId="{8EA1C3CE-EEF3-6A45-A05F-B0C6EBF51559}" destId="{A9972377-39E5-F647-B2EF-65DEF28F6475}" srcOrd="9" destOrd="0" presId="urn:microsoft.com/office/officeart/2017/3/layout/DropPinTimeline"/>
    <dgm:cxn modelId="{D39E16C6-F887-7748-873E-FF33F242D0D3}" type="presParOf" srcId="{8EA1C3CE-EEF3-6A45-A05F-B0C6EBF51559}" destId="{53A08940-2EEE-F14F-9F85-FBFE0A1BFF73}" srcOrd="10" destOrd="0" presId="urn:microsoft.com/office/officeart/2017/3/layout/DropPinTimeline"/>
    <dgm:cxn modelId="{4E872D55-B27A-EF4F-8A43-D0C3D05F22B1}" type="presParOf" srcId="{53A08940-2EEE-F14F-9F85-FBFE0A1BFF73}" destId="{DE47D38C-D8F2-974A-AFE8-226F833E88DA}" srcOrd="0" destOrd="0" presId="urn:microsoft.com/office/officeart/2017/3/layout/DropPinTimeline"/>
    <dgm:cxn modelId="{BEC44E1A-19D4-9143-96B0-5582D3AB7990}" type="presParOf" srcId="{53A08940-2EEE-F14F-9F85-FBFE0A1BFF73}" destId="{2A4A2EB3-6ED3-964C-84A1-6E682CD0B1D2}" srcOrd="1" destOrd="0" presId="urn:microsoft.com/office/officeart/2017/3/layout/DropPinTimeline"/>
    <dgm:cxn modelId="{44D67B0E-0B45-2E47-A564-583C73B83344}" type="presParOf" srcId="{2A4A2EB3-6ED3-964C-84A1-6E682CD0B1D2}" destId="{ECDE5054-0655-AB4B-BF4C-390FA16CD45E}" srcOrd="0" destOrd="0" presId="urn:microsoft.com/office/officeart/2017/3/layout/DropPinTimeline"/>
    <dgm:cxn modelId="{B5FBE237-E83F-6D4E-B2E2-BC0E807E8270}" type="presParOf" srcId="{2A4A2EB3-6ED3-964C-84A1-6E682CD0B1D2}" destId="{728CEC66-679E-7248-9D73-2C69086EF2E6}" srcOrd="1" destOrd="0" presId="urn:microsoft.com/office/officeart/2017/3/layout/DropPinTimeline"/>
    <dgm:cxn modelId="{1F7AC3AB-DBCB-AE44-8C24-BB9A43E07897}" type="presParOf" srcId="{53A08940-2EEE-F14F-9F85-FBFE0A1BFF73}" destId="{5751DEBB-1FBE-C649-A429-88A63BCD825B}" srcOrd="2" destOrd="0" presId="urn:microsoft.com/office/officeart/2017/3/layout/DropPinTimeline"/>
    <dgm:cxn modelId="{726774C9-A474-0642-82C0-B5DFF83DE8E1}" type="presParOf" srcId="{53A08940-2EEE-F14F-9F85-FBFE0A1BFF73}" destId="{1B1C9B65-B0CA-D34A-9D6D-963707BD4AC8}" srcOrd="3" destOrd="0" presId="urn:microsoft.com/office/officeart/2017/3/layout/DropPinTimeline"/>
    <dgm:cxn modelId="{E98B8FFC-00EE-904B-B740-23F482336B1E}" type="presParOf" srcId="{53A08940-2EEE-F14F-9F85-FBFE0A1BFF73}" destId="{3EB87EF1-F24E-814F-9508-F77CFA508D72}" srcOrd="4" destOrd="0" presId="urn:microsoft.com/office/officeart/2017/3/layout/DropPinTimeline"/>
    <dgm:cxn modelId="{E6B68BCE-EB5D-5E45-A22D-CB082ABE5FDE}" type="presParOf" srcId="{53A08940-2EEE-F14F-9F85-FBFE0A1BFF73}" destId="{2D9FAA9A-4DE3-2641-A846-588BDB5257FB}"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EB2E68-E7E2-4F04-B330-0A108DEFF70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C0DCB7F-F9E3-4D72-990C-47EB43C92C07}">
      <dgm:prSet/>
      <dgm:spPr/>
      <dgm:t>
        <a:bodyPr/>
        <a:lstStyle/>
        <a:p>
          <a:r>
            <a:rPr lang="en-US"/>
            <a:t>Initialization of Variables</a:t>
          </a:r>
        </a:p>
      </dgm:t>
    </dgm:pt>
    <dgm:pt modelId="{80F0619A-78F1-4118-B7C4-CBAA7B9CA181}" type="parTrans" cxnId="{4195914E-DD5E-455A-925D-D9B327555B90}">
      <dgm:prSet/>
      <dgm:spPr/>
      <dgm:t>
        <a:bodyPr/>
        <a:lstStyle/>
        <a:p>
          <a:endParaRPr lang="en-US"/>
        </a:p>
      </dgm:t>
    </dgm:pt>
    <dgm:pt modelId="{F3590345-95F7-4DB4-9781-E3045894EB33}" type="sibTrans" cxnId="{4195914E-DD5E-455A-925D-D9B327555B90}">
      <dgm:prSet/>
      <dgm:spPr/>
      <dgm:t>
        <a:bodyPr/>
        <a:lstStyle/>
        <a:p>
          <a:endParaRPr lang="en-US"/>
        </a:p>
      </dgm:t>
    </dgm:pt>
    <dgm:pt modelId="{62BE4A71-7C58-4CE2-BD74-A86236B10576}">
      <dgm:prSet/>
      <dgm:spPr/>
      <dgm:t>
        <a:bodyPr/>
        <a:lstStyle/>
        <a:p>
          <a:r>
            <a:rPr lang="en-US"/>
            <a:t>Example</a:t>
          </a:r>
        </a:p>
      </dgm:t>
    </dgm:pt>
    <dgm:pt modelId="{B96C8D27-CB26-4C47-AA41-034D0EFB1B10}" type="parTrans" cxnId="{F2369320-0794-426A-9F9E-DBBC1CBBCC38}">
      <dgm:prSet/>
      <dgm:spPr/>
      <dgm:t>
        <a:bodyPr/>
        <a:lstStyle/>
        <a:p>
          <a:endParaRPr lang="en-US"/>
        </a:p>
      </dgm:t>
    </dgm:pt>
    <dgm:pt modelId="{C60882F7-C160-4C26-A6E1-406635DB6F0C}" type="sibTrans" cxnId="{F2369320-0794-426A-9F9E-DBBC1CBBCC38}">
      <dgm:prSet/>
      <dgm:spPr/>
      <dgm:t>
        <a:bodyPr/>
        <a:lstStyle/>
        <a:p>
          <a:endParaRPr lang="en-US"/>
        </a:p>
      </dgm:t>
    </dgm:pt>
    <dgm:pt modelId="{B68A49F5-18FB-4352-8FDD-2EFF31116956}">
      <dgm:prSet/>
      <dgm:spPr/>
      <dgm:t>
        <a:bodyPr/>
        <a:lstStyle/>
        <a:p>
          <a:r>
            <a:rPr lang="en-US"/>
            <a:t>Structures</a:t>
          </a:r>
        </a:p>
      </dgm:t>
    </dgm:pt>
    <dgm:pt modelId="{4FFAAA50-488C-4E00-868F-2D0120C82C89}" type="parTrans" cxnId="{7E4C1BB0-38B7-472F-B401-612EEF7315AA}">
      <dgm:prSet/>
      <dgm:spPr/>
      <dgm:t>
        <a:bodyPr/>
        <a:lstStyle/>
        <a:p>
          <a:endParaRPr lang="en-US"/>
        </a:p>
      </dgm:t>
    </dgm:pt>
    <dgm:pt modelId="{F60C2571-F7CC-4E25-9E82-778B9D7A79C4}" type="sibTrans" cxnId="{7E4C1BB0-38B7-472F-B401-612EEF7315AA}">
      <dgm:prSet/>
      <dgm:spPr/>
      <dgm:t>
        <a:bodyPr/>
        <a:lstStyle/>
        <a:p>
          <a:endParaRPr lang="en-US"/>
        </a:p>
      </dgm:t>
    </dgm:pt>
    <dgm:pt modelId="{48ECE389-DDC9-49ED-8048-9526FDEBB18F}" type="pres">
      <dgm:prSet presAssocID="{9BEB2E68-E7E2-4F04-B330-0A108DEFF70A}" presName="root" presStyleCnt="0">
        <dgm:presLayoutVars>
          <dgm:dir/>
          <dgm:resizeHandles val="exact"/>
        </dgm:presLayoutVars>
      </dgm:prSet>
      <dgm:spPr/>
    </dgm:pt>
    <dgm:pt modelId="{20E0206E-FEDE-467B-97EC-9CC39CC8F9B6}" type="pres">
      <dgm:prSet presAssocID="{9BEB2E68-E7E2-4F04-B330-0A108DEFF70A}" presName="container" presStyleCnt="0">
        <dgm:presLayoutVars>
          <dgm:dir/>
          <dgm:resizeHandles val="exact"/>
        </dgm:presLayoutVars>
      </dgm:prSet>
      <dgm:spPr/>
    </dgm:pt>
    <dgm:pt modelId="{32069A00-A7CD-4BA0-8713-577B913B4365}" type="pres">
      <dgm:prSet presAssocID="{0C0DCB7F-F9E3-4D72-990C-47EB43C92C07}" presName="compNode" presStyleCnt="0"/>
      <dgm:spPr/>
    </dgm:pt>
    <dgm:pt modelId="{EAA2A8CC-3AE0-40E2-B1CE-87014F5BFE3F}" type="pres">
      <dgm:prSet presAssocID="{0C0DCB7F-F9E3-4D72-990C-47EB43C92C07}" presName="iconBgRect" presStyleLbl="bgShp" presStyleIdx="0" presStyleCnt="3"/>
      <dgm:spPr/>
    </dgm:pt>
    <dgm:pt modelId="{9C17CBA6-BEB8-4BCB-9002-6A522BE19FB4}" type="pres">
      <dgm:prSet presAssocID="{0C0DCB7F-F9E3-4D72-990C-47EB43C92C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ED4A388-11F0-4BBA-8ED0-6E30A287F002}" type="pres">
      <dgm:prSet presAssocID="{0C0DCB7F-F9E3-4D72-990C-47EB43C92C07}" presName="spaceRect" presStyleCnt="0"/>
      <dgm:spPr/>
    </dgm:pt>
    <dgm:pt modelId="{B73D24CC-B3AB-4955-A166-30DB9022F973}" type="pres">
      <dgm:prSet presAssocID="{0C0DCB7F-F9E3-4D72-990C-47EB43C92C07}" presName="textRect" presStyleLbl="revTx" presStyleIdx="0" presStyleCnt="3">
        <dgm:presLayoutVars>
          <dgm:chMax val="1"/>
          <dgm:chPref val="1"/>
        </dgm:presLayoutVars>
      </dgm:prSet>
      <dgm:spPr/>
    </dgm:pt>
    <dgm:pt modelId="{DD73B14F-6A99-4F8E-BA00-D83E1FA67556}" type="pres">
      <dgm:prSet presAssocID="{F3590345-95F7-4DB4-9781-E3045894EB33}" presName="sibTrans" presStyleLbl="sibTrans2D1" presStyleIdx="0" presStyleCnt="0"/>
      <dgm:spPr/>
    </dgm:pt>
    <dgm:pt modelId="{ACA185BB-7C6D-4262-94FA-01BE650C38D3}" type="pres">
      <dgm:prSet presAssocID="{62BE4A71-7C58-4CE2-BD74-A86236B10576}" presName="compNode" presStyleCnt="0"/>
      <dgm:spPr/>
    </dgm:pt>
    <dgm:pt modelId="{95102376-A6ED-4642-9196-B07C1ABE1EBE}" type="pres">
      <dgm:prSet presAssocID="{62BE4A71-7C58-4CE2-BD74-A86236B10576}" presName="iconBgRect" presStyleLbl="bgShp" presStyleIdx="1" presStyleCnt="3"/>
      <dgm:spPr/>
    </dgm:pt>
    <dgm:pt modelId="{BF265799-CBBD-410F-9501-6B901F7172AA}" type="pres">
      <dgm:prSet presAssocID="{62BE4A71-7C58-4CE2-BD74-A86236B105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5F184174-BE3A-48A7-9882-77841F9899B4}" type="pres">
      <dgm:prSet presAssocID="{62BE4A71-7C58-4CE2-BD74-A86236B10576}" presName="spaceRect" presStyleCnt="0"/>
      <dgm:spPr/>
    </dgm:pt>
    <dgm:pt modelId="{33513772-DB38-45AB-B7E5-EA6B01D1370E}" type="pres">
      <dgm:prSet presAssocID="{62BE4A71-7C58-4CE2-BD74-A86236B10576}" presName="textRect" presStyleLbl="revTx" presStyleIdx="1" presStyleCnt="3">
        <dgm:presLayoutVars>
          <dgm:chMax val="1"/>
          <dgm:chPref val="1"/>
        </dgm:presLayoutVars>
      </dgm:prSet>
      <dgm:spPr/>
    </dgm:pt>
    <dgm:pt modelId="{8B0B28CF-EE8C-4153-962B-97B420B9175F}" type="pres">
      <dgm:prSet presAssocID="{C60882F7-C160-4C26-A6E1-406635DB6F0C}" presName="sibTrans" presStyleLbl="sibTrans2D1" presStyleIdx="0" presStyleCnt="0"/>
      <dgm:spPr/>
    </dgm:pt>
    <dgm:pt modelId="{B5C9A9D7-937A-4E5A-81BE-D1D9CBF50C38}" type="pres">
      <dgm:prSet presAssocID="{B68A49F5-18FB-4352-8FDD-2EFF31116956}" presName="compNode" presStyleCnt="0"/>
      <dgm:spPr/>
    </dgm:pt>
    <dgm:pt modelId="{3B306A34-4A9E-4FA6-A5FA-C03182E61634}" type="pres">
      <dgm:prSet presAssocID="{B68A49F5-18FB-4352-8FDD-2EFF31116956}" presName="iconBgRect" presStyleLbl="bgShp" presStyleIdx="2" presStyleCnt="3"/>
      <dgm:spPr/>
    </dgm:pt>
    <dgm:pt modelId="{70708D69-615D-4F24-B427-89E80EC903A1}" type="pres">
      <dgm:prSet presAssocID="{B68A49F5-18FB-4352-8FDD-2EFF311169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5467B8BF-13A3-473A-8B40-3484D709443D}" type="pres">
      <dgm:prSet presAssocID="{B68A49F5-18FB-4352-8FDD-2EFF31116956}" presName="spaceRect" presStyleCnt="0"/>
      <dgm:spPr/>
    </dgm:pt>
    <dgm:pt modelId="{3C31C9E1-9B43-4994-A63B-A788255611E2}" type="pres">
      <dgm:prSet presAssocID="{B68A49F5-18FB-4352-8FDD-2EFF31116956}" presName="textRect" presStyleLbl="revTx" presStyleIdx="2" presStyleCnt="3">
        <dgm:presLayoutVars>
          <dgm:chMax val="1"/>
          <dgm:chPref val="1"/>
        </dgm:presLayoutVars>
      </dgm:prSet>
      <dgm:spPr/>
    </dgm:pt>
  </dgm:ptLst>
  <dgm:cxnLst>
    <dgm:cxn modelId="{F2369320-0794-426A-9F9E-DBBC1CBBCC38}" srcId="{9BEB2E68-E7E2-4F04-B330-0A108DEFF70A}" destId="{62BE4A71-7C58-4CE2-BD74-A86236B10576}" srcOrd="1" destOrd="0" parTransId="{B96C8D27-CB26-4C47-AA41-034D0EFB1B10}" sibTransId="{C60882F7-C160-4C26-A6E1-406635DB6F0C}"/>
    <dgm:cxn modelId="{94319A28-B52E-4B94-B9BF-82F9F05DD666}" type="presOf" srcId="{F3590345-95F7-4DB4-9781-E3045894EB33}" destId="{DD73B14F-6A99-4F8E-BA00-D83E1FA67556}" srcOrd="0" destOrd="0" presId="urn:microsoft.com/office/officeart/2018/2/layout/IconCircleList"/>
    <dgm:cxn modelId="{4195914E-DD5E-455A-925D-D9B327555B90}" srcId="{9BEB2E68-E7E2-4F04-B330-0A108DEFF70A}" destId="{0C0DCB7F-F9E3-4D72-990C-47EB43C92C07}" srcOrd="0" destOrd="0" parTransId="{80F0619A-78F1-4118-B7C4-CBAA7B9CA181}" sibTransId="{F3590345-95F7-4DB4-9781-E3045894EB33}"/>
    <dgm:cxn modelId="{55DE2362-374C-4C0B-9C47-DA903BBDC00C}" type="presOf" srcId="{9BEB2E68-E7E2-4F04-B330-0A108DEFF70A}" destId="{48ECE389-DDC9-49ED-8048-9526FDEBB18F}" srcOrd="0" destOrd="0" presId="urn:microsoft.com/office/officeart/2018/2/layout/IconCircleList"/>
    <dgm:cxn modelId="{F9D1B68C-594B-4E1E-B62B-4B39A8B8F26E}" type="presOf" srcId="{62BE4A71-7C58-4CE2-BD74-A86236B10576}" destId="{33513772-DB38-45AB-B7E5-EA6B01D1370E}" srcOrd="0" destOrd="0" presId="urn:microsoft.com/office/officeart/2018/2/layout/IconCircleList"/>
    <dgm:cxn modelId="{658B679E-0D78-400F-9D43-FED66F112DDB}" type="presOf" srcId="{C60882F7-C160-4C26-A6E1-406635DB6F0C}" destId="{8B0B28CF-EE8C-4153-962B-97B420B9175F}" srcOrd="0" destOrd="0" presId="urn:microsoft.com/office/officeart/2018/2/layout/IconCircleList"/>
    <dgm:cxn modelId="{7E4C1BB0-38B7-472F-B401-612EEF7315AA}" srcId="{9BEB2E68-E7E2-4F04-B330-0A108DEFF70A}" destId="{B68A49F5-18FB-4352-8FDD-2EFF31116956}" srcOrd="2" destOrd="0" parTransId="{4FFAAA50-488C-4E00-868F-2D0120C82C89}" sibTransId="{F60C2571-F7CC-4E25-9E82-778B9D7A79C4}"/>
    <dgm:cxn modelId="{361F62C1-C220-461F-8B5E-C104E2CA54CA}" type="presOf" srcId="{0C0DCB7F-F9E3-4D72-990C-47EB43C92C07}" destId="{B73D24CC-B3AB-4955-A166-30DB9022F973}" srcOrd="0" destOrd="0" presId="urn:microsoft.com/office/officeart/2018/2/layout/IconCircleList"/>
    <dgm:cxn modelId="{3BE84DDB-D525-437E-B9DD-794ADDA6DB0A}" type="presOf" srcId="{B68A49F5-18FB-4352-8FDD-2EFF31116956}" destId="{3C31C9E1-9B43-4994-A63B-A788255611E2}" srcOrd="0" destOrd="0" presId="urn:microsoft.com/office/officeart/2018/2/layout/IconCircleList"/>
    <dgm:cxn modelId="{C52B5C38-DE55-4772-8543-DCC4F17AB675}" type="presParOf" srcId="{48ECE389-DDC9-49ED-8048-9526FDEBB18F}" destId="{20E0206E-FEDE-467B-97EC-9CC39CC8F9B6}" srcOrd="0" destOrd="0" presId="urn:microsoft.com/office/officeart/2018/2/layout/IconCircleList"/>
    <dgm:cxn modelId="{50BAA011-DD17-4910-AB03-9D719A927632}" type="presParOf" srcId="{20E0206E-FEDE-467B-97EC-9CC39CC8F9B6}" destId="{32069A00-A7CD-4BA0-8713-577B913B4365}" srcOrd="0" destOrd="0" presId="urn:microsoft.com/office/officeart/2018/2/layout/IconCircleList"/>
    <dgm:cxn modelId="{DEC20C6D-E5BC-42AD-BD2C-0BA69F5F5594}" type="presParOf" srcId="{32069A00-A7CD-4BA0-8713-577B913B4365}" destId="{EAA2A8CC-3AE0-40E2-B1CE-87014F5BFE3F}" srcOrd="0" destOrd="0" presId="urn:microsoft.com/office/officeart/2018/2/layout/IconCircleList"/>
    <dgm:cxn modelId="{89D65D4D-E93C-4FCD-948E-2C8179DE5A62}" type="presParOf" srcId="{32069A00-A7CD-4BA0-8713-577B913B4365}" destId="{9C17CBA6-BEB8-4BCB-9002-6A522BE19FB4}" srcOrd="1" destOrd="0" presId="urn:microsoft.com/office/officeart/2018/2/layout/IconCircleList"/>
    <dgm:cxn modelId="{CFEB48AD-D5FE-4854-A2FC-89825B2D71BC}" type="presParOf" srcId="{32069A00-A7CD-4BA0-8713-577B913B4365}" destId="{BED4A388-11F0-4BBA-8ED0-6E30A287F002}" srcOrd="2" destOrd="0" presId="urn:microsoft.com/office/officeart/2018/2/layout/IconCircleList"/>
    <dgm:cxn modelId="{97E82A09-3537-40B9-BCC7-AAF2C0383280}" type="presParOf" srcId="{32069A00-A7CD-4BA0-8713-577B913B4365}" destId="{B73D24CC-B3AB-4955-A166-30DB9022F973}" srcOrd="3" destOrd="0" presId="urn:microsoft.com/office/officeart/2018/2/layout/IconCircleList"/>
    <dgm:cxn modelId="{8E991C85-B725-4B3B-AB3E-F57A75176A9F}" type="presParOf" srcId="{20E0206E-FEDE-467B-97EC-9CC39CC8F9B6}" destId="{DD73B14F-6A99-4F8E-BA00-D83E1FA67556}" srcOrd="1" destOrd="0" presId="urn:microsoft.com/office/officeart/2018/2/layout/IconCircleList"/>
    <dgm:cxn modelId="{49D01145-5FF6-49BE-BA7F-6EEBD9A9CA23}" type="presParOf" srcId="{20E0206E-FEDE-467B-97EC-9CC39CC8F9B6}" destId="{ACA185BB-7C6D-4262-94FA-01BE650C38D3}" srcOrd="2" destOrd="0" presId="urn:microsoft.com/office/officeart/2018/2/layout/IconCircleList"/>
    <dgm:cxn modelId="{BC25A837-C183-4C61-AE6F-CC20CA428383}" type="presParOf" srcId="{ACA185BB-7C6D-4262-94FA-01BE650C38D3}" destId="{95102376-A6ED-4642-9196-B07C1ABE1EBE}" srcOrd="0" destOrd="0" presId="urn:microsoft.com/office/officeart/2018/2/layout/IconCircleList"/>
    <dgm:cxn modelId="{E4F030FC-D4B1-4D24-AC7E-C1618AC207F7}" type="presParOf" srcId="{ACA185BB-7C6D-4262-94FA-01BE650C38D3}" destId="{BF265799-CBBD-410F-9501-6B901F7172AA}" srcOrd="1" destOrd="0" presId="urn:microsoft.com/office/officeart/2018/2/layout/IconCircleList"/>
    <dgm:cxn modelId="{9334D839-11DB-4512-9E00-AB97A2245DA7}" type="presParOf" srcId="{ACA185BB-7C6D-4262-94FA-01BE650C38D3}" destId="{5F184174-BE3A-48A7-9882-77841F9899B4}" srcOrd="2" destOrd="0" presId="urn:microsoft.com/office/officeart/2018/2/layout/IconCircleList"/>
    <dgm:cxn modelId="{DA62B1DD-CDEE-4C02-B8C1-2A8C66095EF5}" type="presParOf" srcId="{ACA185BB-7C6D-4262-94FA-01BE650C38D3}" destId="{33513772-DB38-45AB-B7E5-EA6B01D1370E}" srcOrd="3" destOrd="0" presId="urn:microsoft.com/office/officeart/2018/2/layout/IconCircleList"/>
    <dgm:cxn modelId="{3E332604-F78D-4020-A12A-C65C0A1BB4F3}" type="presParOf" srcId="{20E0206E-FEDE-467B-97EC-9CC39CC8F9B6}" destId="{8B0B28CF-EE8C-4153-962B-97B420B9175F}" srcOrd="3" destOrd="0" presId="urn:microsoft.com/office/officeart/2018/2/layout/IconCircleList"/>
    <dgm:cxn modelId="{354ADFE9-2D17-406A-997F-406356211A9F}" type="presParOf" srcId="{20E0206E-FEDE-467B-97EC-9CC39CC8F9B6}" destId="{B5C9A9D7-937A-4E5A-81BE-D1D9CBF50C38}" srcOrd="4" destOrd="0" presId="urn:microsoft.com/office/officeart/2018/2/layout/IconCircleList"/>
    <dgm:cxn modelId="{DE3D702E-0E6E-4C55-9C02-3959513CF201}" type="presParOf" srcId="{B5C9A9D7-937A-4E5A-81BE-D1D9CBF50C38}" destId="{3B306A34-4A9E-4FA6-A5FA-C03182E61634}" srcOrd="0" destOrd="0" presId="urn:microsoft.com/office/officeart/2018/2/layout/IconCircleList"/>
    <dgm:cxn modelId="{57FB6558-B286-4F30-B3FB-3E83B7B5B81F}" type="presParOf" srcId="{B5C9A9D7-937A-4E5A-81BE-D1D9CBF50C38}" destId="{70708D69-615D-4F24-B427-89E80EC903A1}" srcOrd="1" destOrd="0" presId="urn:microsoft.com/office/officeart/2018/2/layout/IconCircleList"/>
    <dgm:cxn modelId="{9389754B-8837-43D2-8C1F-9D9C9CE4B922}" type="presParOf" srcId="{B5C9A9D7-937A-4E5A-81BE-D1D9CBF50C38}" destId="{5467B8BF-13A3-473A-8B40-3484D709443D}" srcOrd="2" destOrd="0" presId="urn:microsoft.com/office/officeart/2018/2/layout/IconCircleList"/>
    <dgm:cxn modelId="{65C5BCA9-53D2-4E80-B3F6-B8EE9418A5AF}" type="presParOf" srcId="{B5C9A9D7-937A-4E5A-81BE-D1D9CBF50C38}" destId="{3C31C9E1-9B43-4994-A63B-A788255611E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F04885-E606-4BBE-8102-130FB450781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9E658FA-88F3-441E-9D17-5CD9451398BB}">
      <dgm:prSet/>
      <dgm:spPr/>
      <dgm:t>
        <a:bodyPr/>
        <a:lstStyle/>
        <a:p>
          <a:r>
            <a:rPr lang="en-US" dirty="0" err="1"/>
            <a:t>UIKit</a:t>
          </a:r>
          <a:endParaRPr lang="en-US" dirty="0"/>
        </a:p>
      </dgm:t>
    </dgm:pt>
    <dgm:pt modelId="{0CAA6CB1-FFAD-4998-948A-71D056620177}" type="parTrans" cxnId="{4EC4FA1C-6664-4D88-A007-EBC51D58B0AF}">
      <dgm:prSet/>
      <dgm:spPr/>
      <dgm:t>
        <a:bodyPr/>
        <a:lstStyle/>
        <a:p>
          <a:endParaRPr lang="en-US"/>
        </a:p>
      </dgm:t>
    </dgm:pt>
    <dgm:pt modelId="{8B746253-8D84-4354-85DA-8955EC5BAFB3}" type="sibTrans" cxnId="{4EC4FA1C-6664-4D88-A007-EBC51D58B0AF}">
      <dgm:prSet/>
      <dgm:spPr/>
      <dgm:t>
        <a:bodyPr/>
        <a:lstStyle/>
        <a:p>
          <a:endParaRPr lang="en-US"/>
        </a:p>
      </dgm:t>
    </dgm:pt>
    <dgm:pt modelId="{E8025B53-8247-4EC1-A38C-35D299552994}">
      <dgm:prSet/>
      <dgm:spPr/>
      <dgm:t>
        <a:bodyPr/>
        <a:lstStyle/>
        <a:p>
          <a:r>
            <a:rPr lang="en-US"/>
            <a:t>SwiftUI</a:t>
          </a:r>
        </a:p>
      </dgm:t>
    </dgm:pt>
    <dgm:pt modelId="{DC98D942-A11A-425C-B38B-135E5772A999}" type="parTrans" cxnId="{39B2CA92-13EE-4B26-8168-763A3F522200}">
      <dgm:prSet/>
      <dgm:spPr/>
      <dgm:t>
        <a:bodyPr/>
        <a:lstStyle/>
        <a:p>
          <a:endParaRPr lang="en-US"/>
        </a:p>
      </dgm:t>
    </dgm:pt>
    <dgm:pt modelId="{C9A06F60-DBAF-4638-B312-2FEE0041A060}" type="sibTrans" cxnId="{39B2CA92-13EE-4B26-8168-763A3F522200}">
      <dgm:prSet/>
      <dgm:spPr/>
      <dgm:t>
        <a:bodyPr/>
        <a:lstStyle/>
        <a:p>
          <a:endParaRPr lang="en-US"/>
        </a:p>
      </dgm:t>
    </dgm:pt>
    <dgm:pt modelId="{0EBFC89B-866F-4A30-9E80-DA1D5D60623D}" type="pres">
      <dgm:prSet presAssocID="{ABF04885-E606-4BBE-8102-130FB450781A}" presName="root" presStyleCnt="0">
        <dgm:presLayoutVars>
          <dgm:dir/>
          <dgm:resizeHandles val="exact"/>
        </dgm:presLayoutVars>
      </dgm:prSet>
      <dgm:spPr/>
    </dgm:pt>
    <dgm:pt modelId="{CE340D9C-814B-47D0-B963-FD3A328DE080}" type="pres">
      <dgm:prSet presAssocID="{29E658FA-88F3-441E-9D17-5CD9451398BB}" presName="compNode" presStyleCnt="0"/>
      <dgm:spPr/>
    </dgm:pt>
    <dgm:pt modelId="{0FED0AA5-E591-4A09-B0B7-4D457D23D0FA}" type="pres">
      <dgm:prSet presAssocID="{29E658FA-88F3-441E-9D17-5CD9451398BB}" presName="iconRect" presStyleLbl="node1" presStyleIdx="0" presStyleCnt="2"/>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30000" r="-30000"/>
          </a:stretch>
        </a:blipFill>
        <a:ln>
          <a:noFill/>
        </a:ln>
      </dgm:spPr>
    </dgm:pt>
    <dgm:pt modelId="{5B68E0AE-ECB6-4482-AEBB-F303190F8ADE}" type="pres">
      <dgm:prSet presAssocID="{29E658FA-88F3-441E-9D17-5CD9451398BB}" presName="spaceRect" presStyleCnt="0"/>
      <dgm:spPr/>
    </dgm:pt>
    <dgm:pt modelId="{E8AE7CB9-CC00-4FEB-A039-D7F27DE507ED}" type="pres">
      <dgm:prSet presAssocID="{29E658FA-88F3-441E-9D17-5CD9451398BB}" presName="textRect" presStyleLbl="revTx" presStyleIdx="0" presStyleCnt="2">
        <dgm:presLayoutVars>
          <dgm:chMax val="1"/>
          <dgm:chPref val="1"/>
        </dgm:presLayoutVars>
      </dgm:prSet>
      <dgm:spPr/>
    </dgm:pt>
    <dgm:pt modelId="{8B2A160F-5C5C-4E41-AA4B-69355246944B}" type="pres">
      <dgm:prSet presAssocID="{8B746253-8D84-4354-85DA-8955EC5BAFB3}" presName="sibTrans" presStyleCnt="0"/>
      <dgm:spPr/>
    </dgm:pt>
    <dgm:pt modelId="{FF6E699B-9FBA-4670-83B9-667D7CFA40AA}" type="pres">
      <dgm:prSet presAssocID="{E8025B53-8247-4EC1-A38C-35D299552994}" presName="compNode" presStyleCnt="0"/>
      <dgm:spPr/>
    </dgm:pt>
    <dgm:pt modelId="{1363B771-FAB3-4457-A493-8E24CC13CD2A}" type="pres">
      <dgm:prSet presAssocID="{E8025B53-8247-4EC1-A38C-35D299552994}" presName="iconRect" presStyleLbl="node1" presStyleIdx="1" presStyleCnt="2"/>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l="-24000" r="-24000"/>
          </a:stretch>
        </a:blipFill>
        <a:ln>
          <a:noFill/>
        </a:ln>
      </dgm:spPr>
    </dgm:pt>
    <dgm:pt modelId="{3F37EF11-7F60-45A6-882A-58854E74EE18}" type="pres">
      <dgm:prSet presAssocID="{E8025B53-8247-4EC1-A38C-35D299552994}" presName="spaceRect" presStyleCnt="0"/>
      <dgm:spPr/>
    </dgm:pt>
    <dgm:pt modelId="{FCCA3877-EB54-4B6B-91ED-1A2DC8BECAAD}" type="pres">
      <dgm:prSet presAssocID="{E8025B53-8247-4EC1-A38C-35D299552994}" presName="textRect" presStyleLbl="revTx" presStyleIdx="1" presStyleCnt="2">
        <dgm:presLayoutVars>
          <dgm:chMax val="1"/>
          <dgm:chPref val="1"/>
        </dgm:presLayoutVars>
      </dgm:prSet>
      <dgm:spPr/>
    </dgm:pt>
  </dgm:ptLst>
  <dgm:cxnLst>
    <dgm:cxn modelId="{C038CE0D-BC5C-4259-9A20-B24F4927A4E0}" type="presOf" srcId="{ABF04885-E606-4BBE-8102-130FB450781A}" destId="{0EBFC89B-866F-4A30-9E80-DA1D5D60623D}" srcOrd="0" destOrd="0" presId="urn:microsoft.com/office/officeart/2018/2/layout/IconLabelList"/>
    <dgm:cxn modelId="{4EC4FA1C-6664-4D88-A007-EBC51D58B0AF}" srcId="{ABF04885-E606-4BBE-8102-130FB450781A}" destId="{29E658FA-88F3-441E-9D17-5CD9451398BB}" srcOrd="0" destOrd="0" parTransId="{0CAA6CB1-FFAD-4998-948A-71D056620177}" sibTransId="{8B746253-8D84-4354-85DA-8955EC5BAFB3}"/>
    <dgm:cxn modelId="{39B2CA92-13EE-4B26-8168-763A3F522200}" srcId="{ABF04885-E606-4BBE-8102-130FB450781A}" destId="{E8025B53-8247-4EC1-A38C-35D299552994}" srcOrd="1" destOrd="0" parTransId="{DC98D942-A11A-425C-B38B-135E5772A999}" sibTransId="{C9A06F60-DBAF-4638-B312-2FEE0041A060}"/>
    <dgm:cxn modelId="{B39181E8-13FE-4147-96D7-1F19593900D3}" type="presOf" srcId="{E8025B53-8247-4EC1-A38C-35D299552994}" destId="{FCCA3877-EB54-4B6B-91ED-1A2DC8BECAAD}" srcOrd="0" destOrd="0" presId="urn:microsoft.com/office/officeart/2018/2/layout/IconLabelList"/>
    <dgm:cxn modelId="{DAEAD5F5-4899-4BA2-9AB6-FEC57D383BDA}" type="presOf" srcId="{29E658FA-88F3-441E-9D17-5CD9451398BB}" destId="{E8AE7CB9-CC00-4FEB-A039-D7F27DE507ED}" srcOrd="0" destOrd="0" presId="urn:microsoft.com/office/officeart/2018/2/layout/IconLabelList"/>
    <dgm:cxn modelId="{818F78A4-0EE3-44F3-A786-06BA4C87133B}" type="presParOf" srcId="{0EBFC89B-866F-4A30-9E80-DA1D5D60623D}" destId="{CE340D9C-814B-47D0-B963-FD3A328DE080}" srcOrd="0" destOrd="0" presId="urn:microsoft.com/office/officeart/2018/2/layout/IconLabelList"/>
    <dgm:cxn modelId="{C0D8BEC7-B1B2-4D50-9177-359CD7046509}" type="presParOf" srcId="{CE340D9C-814B-47D0-B963-FD3A328DE080}" destId="{0FED0AA5-E591-4A09-B0B7-4D457D23D0FA}" srcOrd="0" destOrd="0" presId="urn:microsoft.com/office/officeart/2018/2/layout/IconLabelList"/>
    <dgm:cxn modelId="{37FAEE11-4760-44DE-AAA2-40C4A1747276}" type="presParOf" srcId="{CE340D9C-814B-47D0-B963-FD3A328DE080}" destId="{5B68E0AE-ECB6-4482-AEBB-F303190F8ADE}" srcOrd="1" destOrd="0" presId="urn:microsoft.com/office/officeart/2018/2/layout/IconLabelList"/>
    <dgm:cxn modelId="{F727ADE4-E557-4AB2-9E7B-23F3BAD2508A}" type="presParOf" srcId="{CE340D9C-814B-47D0-B963-FD3A328DE080}" destId="{E8AE7CB9-CC00-4FEB-A039-D7F27DE507ED}" srcOrd="2" destOrd="0" presId="urn:microsoft.com/office/officeart/2018/2/layout/IconLabelList"/>
    <dgm:cxn modelId="{615509D9-3F4B-404E-B7AD-2D53646C4B13}" type="presParOf" srcId="{0EBFC89B-866F-4A30-9E80-DA1D5D60623D}" destId="{8B2A160F-5C5C-4E41-AA4B-69355246944B}" srcOrd="1" destOrd="0" presId="urn:microsoft.com/office/officeart/2018/2/layout/IconLabelList"/>
    <dgm:cxn modelId="{08A82CBB-179F-4516-BE80-B5202E12DA87}" type="presParOf" srcId="{0EBFC89B-866F-4A30-9E80-DA1D5D60623D}" destId="{FF6E699B-9FBA-4670-83B9-667D7CFA40AA}" srcOrd="2" destOrd="0" presId="urn:microsoft.com/office/officeart/2018/2/layout/IconLabelList"/>
    <dgm:cxn modelId="{6450223C-9312-47AB-BE76-BF6B3DFC3BD0}" type="presParOf" srcId="{FF6E699B-9FBA-4670-83B9-667D7CFA40AA}" destId="{1363B771-FAB3-4457-A493-8E24CC13CD2A}" srcOrd="0" destOrd="0" presId="urn:microsoft.com/office/officeart/2018/2/layout/IconLabelList"/>
    <dgm:cxn modelId="{271A5074-3846-4477-959A-9D4A8351118D}" type="presParOf" srcId="{FF6E699B-9FBA-4670-83B9-667D7CFA40AA}" destId="{3F37EF11-7F60-45A6-882A-58854E74EE18}" srcOrd="1" destOrd="0" presId="urn:microsoft.com/office/officeart/2018/2/layout/IconLabelList"/>
    <dgm:cxn modelId="{DDA71051-7116-40EA-9195-4AC57FDA8C0E}" type="presParOf" srcId="{FF6E699B-9FBA-4670-83B9-667D7CFA40AA}" destId="{FCCA3877-EB54-4B6B-91ED-1A2DC8BECA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6FD0AE-0B1A-4338-BD04-A44BF101787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56AE3E64-FC94-4DF8-8A01-D74A917ADFF3}">
      <dgm:prSet/>
      <dgm:spPr/>
      <dgm:t>
        <a:bodyPr/>
        <a:lstStyle/>
        <a:p>
          <a:r>
            <a:rPr lang="en-US"/>
            <a:t>Horziontal, Vertical and 3-rd dimension orientation by:</a:t>
          </a:r>
        </a:p>
      </dgm:t>
    </dgm:pt>
    <dgm:pt modelId="{45083D86-B74C-4679-8EA3-D1D18FD09807}" type="parTrans" cxnId="{519CCAD1-B69D-4D4C-A3AA-801D2D25AA2C}">
      <dgm:prSet/>
      <dgm:spPr/>
      <dgm:t>
        <a:bodyPr/>
        <a:lstStyle/>
        <a:p>
          <a:endParaRPr lang="en-US"/>
        </a:p>
      </dgm:t>
    </dgm:pt>
    <dgm:pt modelId="{D87FBD1C-1FB9-48CE-8327-140753FE3630}" type="sibTrans" cxnId="{519CCAD1-B69D-4D4C-A3AA-801D2D25AA2C}">
      <dgm:prSet/>
      <dgm:spPr/>
      <dgm:t>
        <a:bodyPr/>
        <a:lstStyle/>
        <a:p>
          <a:endParaRPr lang="en-US"/>
        </a:p>
      </dgm:t>
    </dgm:pt>
    <dgm:pt modelId="{076B676D-F8A2-40E1-9715-1A535E3FBD43}">
      <dgm:prSet/>
      <dgm:spPr/>
      <dgm:t>
        <a:bodyPr/>
        <a:lstStyle/>
        <a:p>
          <a:r>
            <a:rPr lang="en-US"/>
            <a:t>HStack</a:t>
          </a:r>
        </a:p>
      </dgm:t>
    </dgm:pt>
    <dgm:pt modelId="{D58E6004-211B-41A8-B6CF-3F8D1C906B71}" type="parTrans" cxnId="{234EDB60-2B61-447B-9ADF-43CA08D599AC}">
      <dgm:prSet/>
      <dgm:spPr/>
      <dgm:t>
        <a:bodyPr/>
        <a:lstStyle/>
        <a:p>
          <a:endParaRPr lang="en-US"/>
        </a:p>
      </dgm:t>
    </dgm:pt>
    <dgm:pt modelId="{414CF559-C583-4CE5-9B0D-DCB6D94D8185}" type="sibTrans" cxnId="{234EDB60-2B61-447B-9ADF-43CA08D599AC}">
      <dgm:prSet/>
      <dgm:spPr/>
      <dgm:t>
        <a:bodyPr/>
        <a:lstStyle/>
        <a:p>
          <a:endParaRPr lang="en-US"/>
        </a:p>
      </dgm:t>
    </dgm:pt>
    <dgm:pt modelId="{BB49DE49-E494-4E59-96F6-D7079F9DB4F8}">
      <dgm:prSet/>
      <dgm:spPr/>
      <dgm:t>
        <a:bodyPr/>
        <a:lstStyle/>
        <a:p>
          <a:r>
            <a:rPr lang="en-US"/>
            <a:t>VStack</a:t>
          </a:r>
        </a:p>
      </dgm:t>
    </dgm:pt>
    <dgm:pt modelId="{F8007F99-A1C0-4D19-A420-D657CD57AE51}" type="parTrans" cxnId="{411B9D24-34D9-46E2-80C9-1ED1518F40C1}">
      <dgm:prSet/>
      <dgm:spPr/>
      <dgm:t>
        <a:bodyPr/>
        <a:lstStyle/>
        <a:p>
          <a:endParaRPr lang="en-US"/>
        </a:p>
      </dgm:t>
    </dgm:pt>
    <dgm:pt modelId="{5ACFDED6-DEEF-4899-8134-1F5E4426B827}" type="sibTrans" cxnId="{411B9D24-34D9-46E2-80C9-1ED1518F40C1}">
      <dgm:prSet/>
      <dgm:spPr/>
      <dgm:t>
        <a:bodyPr/>
        <a:lstStyle/>
        <a:p>
          <a:endParaRPr lang="en-US"/>
        </a:p>
      </dgm:t>
    </dgm:pt>
    <dgm:pt modelId="{3EE864D0-9AD6-48DF-8C42-E0EA9374CEE1}">
      <dgm:prSet/>
      <dgm:spPr/>
      <dgm:t>
        <a:bodyPr/>
        <a:lstStyle/>
        <a:p>
          <a:r>
            <a:rPr lang="en-US"/>
            <a:t>ZStack</a:t>
          </a:r>
        </a:p>
      </dgm:t>
    </dgm:pt>
    <dgm:pt modelId="{83E779C4-4326-49BB-8985-F9F3F6DD2B17}" type="parTrans" cxnId="{2B327D41-F93E-4768-8E86-FEF17CDA9B43}">
      <dgm:prSet/>
      <dgm:spPr/>
      <dgm:t>
        <a:bodyPr/>
        <a:lstStyle/>
        <a:p>
          <a:endParaRPr lang="en-US"/>
        </a:p>
      </dgm:t>
    </dgm:pt>
    <dgm:pt modelId="{D13E92D7-D01B-4995-BBC5-BC7C7DAB40AD}" type="sibTrans" cxnId="{2B327D41-F93E-4768-8E86-FEF17CDA9B43}">
      <dgm:prSet/>
      <dgm:spPr/>
      <dgm:t>
        <a:bodyPr/>
        <a:lstStyle/>
        <a:p>
          <a:endParaRPr lang="en-US"/>
        </a:p>
      </dgm:t>
    </dgm:pt>
    <dgm:pt modelId="{7EFC54A1-90EC-4734-B2E4-7D4F1DBFEEE8}">
      <dgm:prSet/>
      <dgm:spPr/>
      <dgm:t>
        <a:bodyPr/>
        <a:lstStyle/>
        <a:p>
          <a:r>
            <a:rPr lang="en-US"/>
            <a:t>Uses UI design guidelines of Apple automatically</a:t>
          </a:r>
        </a:p>
      </dgm:t>
    </dgm:pt>
    <dgm:pt modelId="{A4D60BF5-64BC-411C-A134-DDEAAAF451BF}" type="parTrans" cxnId="{CEA2A2AC-D591-4870-B84D-800366EF697C}">
      <dgm:prSet/>
      <dgm:spPr/>
      <dgm:t>
        <a:bodyPr/>
        <a:lstStyle/>
        <a:p>
          <a:endParaRPr lang="en-US"/>
        </a:p>
      </dgm:t>
    </dgm:pt>
    <dgm:pt modelId="{4B790B55-7195-4A22-BED0-4682259F0134}" type="sibTrans" cxnId="{CEA2A2AC-D591-4870-B84D-800366EF697C}">
      <dgm:prSet/>
      <dgm:spPr/>
      <dgm:t>
        <a:bodyPr/>
        <a:lstStyle/>
        <a:p>
          <a:endParaRPr lang="en-US"/>
        </a:p>
      </dgm:t>
    </dgm:pt>
    <dgm:pt modelId="{2D593F7F-AA15-4EA9-968B-358E2A7B3436}">
      <dgm:prSet/>
      <dgm:spPr/>
      <dgm:t>
        <a:bodyPr/>
        <a:lstStyle/>
        <a:p>
          <a:r>
            <a:rPr lang="en-US"/>
            <a:t>Different font sizes, correct font</a:t>
          </a:r>
        </a:p>
      </dgm:t>
    </dgm:pt>
    <dgm:pt modelId="{AA199E29-7A89-4C87-9A89-D752065B350F}" type="parTrans" cxnId="{B053DE18-DFA8-4142-BC0F-72EBA98526C9}">
      <dgm:prSet/>
      <dgm:spPr/>
      <dgm:t>
        <a:bodyPr/>
        <a:lstStyle/>
        <a:p>
          <a:endParaRPr lang="en-US"/>
        </a:p>
      </dgm:t>
    </dgm:pt>
    <dgm:pt modelId="{9B3651E4-8FCD-4D67-82CC-5397F3721DFE}" type="sibTrans" cxnId="{B053DE18-DFA8-4142-BC0F-72EBA98526C9}">
      <dgm:prSet/>
      <dgm:spPr/>
      <dgm:t>
        <a:bodyPr/>
        <a:lstStyle/>
        <a:p>
          <a:endParaRPr lang="en-US"/>
        </a:p>
      </dgm:t>
    </dgm:pt>
    <dgm:pt modelId="{7D0D4479-F4A9-4557-BDE3-E4A389F33A33}">
      <dgm:prSet/>
      <dgm:spPr/>
      <dgm:t>
        <a:bodyPr/>
        <a:lstStyle/>
        <a:p>
          <a:r>
            <a:rPr lang="en-US"/>
            <a:t>Full support for darkmodes</a:t>
          </a:r>
        </a:p>
      </dgm:t>
    </dgm:pt>
    <dgm:pt modelId="{453B53D3-2D76-4477-8F5B-4A1F0FF33068}" type="parTrans" cxnId="{DDDC6774-F01A-4A9D-A7EA-7F01A09C6CD6}">
      <dgm:prSet/>
      <dgm:spPr/>
      <dgm:t>
        <a:bodyPr/>
        <a:lstStyle/>
        <a:p>
          <a:endParaRPr lang="en-US"/>
        </a:p>
      </dgm:t>
    </dgm:pt>
    <dgm:pt modelId="{841FFAB3-C580-42E5-8067-08EA142151A6}" type="sibTrans" cxnId="{DDDC6774-F01A-4A9D-A7EA-7F01A09C6CD6}">
      <dgm:prSet/>
      <dgm:spPr/>
      <dgm:t>
        <a:bodyPr/>
        <a:lstStyle/>
        <a:p>
          <a:endParaRPr lang="en-US"/>
        </a:p>
      </dgm:t>
    </dgm:pt>
    <dgm:pt modelId="{6665F481-E520-43B2-B81D-D0D7BB7FF101}">
      <dgm:prSet/>
      <dgm:spPr/>
      <dgm:t>
        <a:bodyPr/>
        <a:lstStyle/>
        <a:p>
          <a:r>
            <a:rPr lang="en-US"/>
            <a:t>Perfect sizing for all Apple devices (including Mac Apps)</a:t>
          </a:r>
        </a:p>
      </dgm:t>
    </dgm:pt>
    <dgm:pt modelId="{D0A7B745-EA11-42B6-8A45-397BA5F2748E}" type="parTrans" cxnId="{5767829D-7D5A-415C-AE28-8B1BF2001D1F}">
      <dgm:prSet/>
      <dgm:spPr/>
      <dgm:t>
        <a:bodyPr/>
        <a:lstStyle/>
        <a:p>
          <a:endParaRPr lang="en-US"/>
        </a:p>
      </dgm:t>
    </dgm:pt>
    <dgm:pt modelId="{006C93A4-80B7-4661-B450-DEE3BB95369C}" type="sibTrans" cxnId="{5767829D-7D5A-415C-AE28-8B1BF2001D1F}">
      <dgm:prSet/>
      <dgm:spPr/>
      <dgm:t>
        <a:bodyPr/>
        <a:lstStyle/>
        <a:p>
          <a:endParaRPr lang="en-US"/>
        </a:p>
      </dgm:t>
    </dgm:pt>
    <dgm:pt modelId="{DFFB5CEA-52A0-B941-8FDD-4672BC15512D}" type="pres">
      <dgm:prSet presAssocID="{216FD0AE-0B1A-4338-BD04-A44BF101787C}" presName="linear" presStyleCnt="0">
        <dgm:presLayoutVars>
          <dgm:dir/>
          <dgm:animLvl val="lvl"/>
          <dgm:resizeHandles val="exact"/>
        </dgm:presLayoutVars>
      </dgm:prSet>
      <dgm:spPr/>
    </dgm:pt>
    <dgm:pt modelId="{767B7607-4B1B-624C-8075-EA472A825AD4}" type="pres">
      <dgm:prSet presAssocID="{56AE3E64-FC94-4DF8-8A01-D74A917ADFF3}" presName="parentLin" presStyleCnt="0"/>
      <dgm:spPr/>
    </dgm:pt>
    <dgm:pt modelId="{E14D8563-A248-3F4C-A3D9-7BB576F483FD}" type="pres">
      <dgm:prSet presAssocID="{56AE3E64-FC94-4DF8-8A01-D74A917ADFF3}" presName="parentLeftMargin" presStyleLbl="node1" presStyleIdx="0" presStyleCnt="2"/>
      <dgm:spPr/>
    </dgm:pt>
    <dgm:pt modelId="{9CBA9E08-5F3E-2E41-B9E3-3195D1C6A381}" type="pres">
      <dgm:prSet presAssocID="{56AE3E64-FC94-4DF8-8A01-D74A917ADFF3}" presName="parentText" presStyleLbl="node1" presStyleIdx="0" presStyleCnt="2">
        <dgm:presLayoutVars>
          <dgm:chMax val="0"/>
          <dgm:bulletEnabled val="1"/>
        </dgm:presLayoutVars>
      </dgm:prSet>
      <dgm:spPr/>
    </dgm:pt>
    <dgm:pt modelId="{1414271B-B054-F14C-A1C4-02E9E40F9BBF}" type="pres">
      <dgm:prSet presAssocID="{56AE3E64-FC94-4DF8-8A01-D74A917ADFF3}" presName="negativeSpace" presStyleCnt="0"/>
      <dgm:spPr/>
    </dgm:pt>
    <dgm:pt modelId="{C7C7EC9A-81EC-324C-A54D-B9DE7AFCF1E3}" type="pres">
      <dgm:prSet presAssocID="{56AE3E64-FC94-4DF8-8A01-D74A917ADFF3}" presName="childText" presStyleLbl="conFgAcc1" presStyleIdx="0" presStyleCnt="2">
        <dgm:presLayoutVars>
          <dgm:bulletEnabled val="1"/>
        </dgm:presLayoutVars>
      </dgm:prSet>
      <dgm:spPr/>
    </dgm:pt>
    <dgm:pt modelId="{EA2FB78A-3BED-AB41-8ADD-B1C0204257FD}" type="pres">
      <dgm:prSet presAssocID="{D87FBD1C-1FB9-48CE-8327-140753FE3630}" presName="spaceBetweenRectangles" presStyleCnt="0"/>
      <dgm:spPr/>
    </dgm:pt>
    <dgm:pt modelId="{409FEEF9-5F56-2142-9A5F-E90A5D876787}" type="pres">
      <dgm:prSet presAssocID="{7EFC54A1-90EC-4734-B2E4-7D4F1DBFEEE8}" presName="parentLin" presStyleCnt="0"/>
      <dgm:spPr/>
    </dgm:pt>
    <dgm:pt modelId="{71705924-BB4F-C143-A576-CC92F8180AE4}" type="pres">
      <dgm:prSet presAssocID="{7EFC54A1-90EC-4734-B2E4-7D4F1DBFEEE8}" presName="parentLeftMargin" presStyleLbl="node1" presStyleIdx="0" presStyleCnt="2"/>
      <dgm:spPr/>
    </dgm:pt>
    <dgm:pt modelId="{9831BB02-7965-9440-ABE1-3F5DD8809658}" type="pres">
      <dgm:prSet presAssocID="{7EFC54A1-90EC-4734-B2E4-7D4F1DBFEEE8}" presName="parentText" presStyleLbl="node1" presStyleIdx="1" presStyleCnt="2">
        <dgm:presLayoutVars>
          <dgm:chMax val="0"/>
          <dgm:bulletEnabled val="1"/>
        </dgm:presLayoutVars>
      </dgm:prSet>
      <dgm:spPr/>
    </dgm:pt>
    <dgm:pt modelId="{E802A530-90A4-DC45-B464-9FA8C86CA138}" type="pres">
      <dgm:prSet presAssocID="{7EFC54A1-90EC-4734-B2E4-7D4F1DBFEEE8}" presName="negativeSpace" presStyleCnt="0"/>
      <dgm:spPr/>
    </dgm:pt>
    <dgm:pt modelId="{E62CAEE1-0C76-9E4B-B91D-A3631E0E1199}" type="pres">
      <dgm:prSet presAssocID="{7EFC54A1-90EC-4734-B2E4-7D4F1DBFEEE8}" presName="childText" presStyleLbl="conFgAcc1" presStyleIdx="1" presStyleCnt="2">
        <dgm:presLayoutVars>
          <dgm:bulletEnabled val="1"/>
        </dgm:presLayoutVars>
      </dgm:prSet>
      <dgm:spPr/>
    </dgm:pt>
  </dgm:ptLst>
  <dgm:cxnLst>
    <dgm:cxn modelId="{3587C500-27F2-0A47-A04F-931F402D84E3}" type="presOf" srcId="{216FD0AE-0B1A-4338-BD04-A44BF101787C}" destId="{DFFB5CEA-52A0-B941-8FDD-4672BC15512D}" srcOrd="0" destOrd="0" presId="urn:microsoft.com/office/officeart/2005/8/layout/list1"/>
    <dgm:cxn modelId="{9C7B9E0A-4DE1-AA4F-8926-70A74BE8F8A8}" type="presOf" srcId="{56AE3E64-FC94-4DF8-8A01-D74A917ADFF3}" destId="{9CBA9E08-5F3E-2E41-B9E3-3195D1C6A381}" srcOrd="1" destOrd="0" presId="urn:microsoft.com/office/officeart/2005/8/layout/list1"/>
    <dgm:cxn modelId="{1759AE0A-C737-5540-9DD0-59C0E29E8C1D}" type="presOf" srcId="{3EE864D0-9AD6-48DF-8C42-E0EA9374CEE1}" destId="{C7C7EC9A-81EC-324C-A54D-B9DE7AFCF1E3}" srcOrd="0" destOrd="2" presId="urn:microsoft.com/office/officeart/2005/8/layout/list1"/>
    <dgm:cxn modelId="{B053DE18-DFA8-4142-BC0F-72EBA98526C9}" srcId="{7EFC54A1-90EC-4734-B2E4-7D4F1DBFEEE8}" destId="{2D593F7F-AA15-4EA9-968B-358E2A7B3436}" srcOrd="0" destOrd="0" parTransId="{AA199E29-7A89-4C87-9A89-D752065B350F}" sibTransId="{9B3651E4-8FCD-4D67-82CC-5397F3721DFE}"/>
    <dgm:cxn modelId="{411B9D24-34D9-46E2-80C9-1ED1518F40C1}" srcId="{56AE3E64-FC94-4DF8-8A01-D74A917ADFF3}" destId="{BB49DE49-E494-4E59-96F6-D7079F9DB4F8}" srcOrd="1" destOrd="0" parTransId="{F8007F99-A1C0-4D19-A420-D657CD57AE51}" sibTransId="{5ACFDED6-DEEF-4899-8134-1F5E4426B827}"/>
    <dgm:cxn modelId="{2B327D41-F93E-4768-8E86-FEF17CDA9B43}" srcId="{56AE3E64-FC94-4DF8-8A01-D74A917ADFF3}" destId="{3EE864D0-9AD6-48DF-8C42-E0EA9374CEE1}" srcOrd="2" destOrd="0" parTransId="{83E779C4-4326-49BB-8985-F9F3F6DD2B17}" sibTransId="{D13E92D7-D01B-4995-BBC5-BC7C7DAB40AD}"/>
    <dgm:cxn modelId="{AB5C9B43-9050-554C-BD2E-976BF7FC3C58}" type="presOf" srcId="{7EFC54A1-90EC-4734-B2E4-7D4F1DBFEEE8}" destId="{9831BB02-7965-9440-ABE1-3F5DD8809658}" srcOrd="1" destOrd="0" presId="urn:microsoft.com/office/officeart/2005/8/layout/list1"/>
    <dgm:cxn modelId="{234EDB60-2B61-447B-9ADF-43CA08D599AC}" srcId="{56AE3E64-FC94-4DF8-8A01-D74A917ADFF3}" destId="{076B676D-F8A2-40E1-9715-1A535E3FBD43}" srcOrd="0" destOrd="0" parTransId="{D58E6004-211B-41A8-B6CF-3F8D1C906B71}" sibTransId="{414CF559-C583-4CE5-9B0D-DCB6D94D8185}"/>
    <dgm:cxn modelId="{BB4B1C71-05AF-4746-AA22-87C0A54EFF87}" type="presOf" srcId="{7EFC54A1-90EC-4734-B2E4-7D4F1DBFEEE8}" destId="{71705924-BB4F-C143-A576-CC92F8180AE4}" srcOrd="0" destOrd="0" presId="urn:microsoft.com/office/officeart/2005/8/layout/list1"/>
    <dgm:cxn modelId="{DDDC6774-F01A-4A9D-A7EA-7F01A09C6CD6}" srcId="{7EFC54A1-90EC-4734-B2E4-7D4F1DBFEEE8}" destId="{7D0D4479-F4A9-4557-BDE3-E4A389F33A33}" srcOrd="1" destOrd="0" parTransId="{453B53D3-2D76-4477-8F5B-4A1F0FF33068}" sibTransId="{841FFAB3-C580-42E5-8067-08EA142151A6}"/>
    <dgm:cxn modelId="{679E988A-7947-CA4E-A922-D3F251A4057B}" type="presOf" srcId="{6665F481-E520-43B2-B81D-D0D7BB7FF101}" destId="{E62CAEE1-0C76-9E4B-B91D-A3631E0E1199}" srcOrd="0" destOrd="2" presId="urn:microsoft.com/office/officeart/2005/8/layout/list1"/>
    <dgm:cxn modelId="{5767829D-7D5A-415C-AE28-8B1BF2001D1F}" srcId="{7EFC54A1-90EC-4734-B2E4-7D4F1DBFEEE8}" destId="{6665F481-E520-43B2-B81D-D0D7BB7FF101}" srcOrd="2" destOrd="0" parTransId="{D0A7B745-EA11-42B6-8A45-397BA5F2748E}" sibTransId="{006C93A4-80B7-4661-B450-DEE3BB95369C}"/>
    <dgm:cxn modelId="{5F1C8EA2-6E78-A44B-867F-9131CD2C62EA}" type="presOf" srcId="{2D593F7F-AA15-4EA9-968B-358E2A7B3436}" destId="{E62CAEE1-0C76-9E4B-B91D-A3631E0E1199}" srcOrd="0" destOrd="0" presId="urn:microsoft.com/office/officeart/2005/8/layout/list1"/>
    <dgm:cxn modelId="{CEA2A2AC-D591-4870-B84D-800366EF697C}" srcId="{216FD0AE-0B1A-4338-BD04-A44BF101787C}" destId="{7EFC54A1-90EC-4734-B2E4-7D4F1DBFEEE8}" srcOrd="1" destOrd="0" parTransId="{A4D60BF5-64BC-411C-A134-DDEAAAF451BF}" sibTransId="{4B790B55-7195-4A22-BED0-4682259F0134}"/>
    <dgm:cxn modelId="{7DB7A4BF-F91F-3943-97D9-6CFA8E7A090C}" type="presOf" srcId="{BB49DE49-E494-4E59-96F6-D7079F9DB4F8}" destId="{C7C7EC9A-81EC-324C-A54D-B9DE7AFCF1E3}" srcOrd="0" destOrd="1" presId="urn:microsoft.com/office/officeart/2005/8/layout/list1"/>
    <dgm:cxn modelId="{FCF5A7C1-8FE7-C445-B790-ADC6F8C0D23F}" type="presOf" srcId="{076B676D-F8A2-40E1-9715-1A535E3FBD43}" destId="{C7C7EC9A-81EC-324C-A54D-B9DE7AFCF1E3}" srcOrd="0" destOrd="0" presId="urn:microsoft.com/office/officeart/2005/8/layout/list1"/>
    <dgm:cxn modelId="{4E2774C7-FCEE-5342-9FCD-08F5200FD92E}" type="presOf" srcId="{7D0D4479-F4A9-4557-BDE3-E4A389F33A33}" destId="{E62CAEE1-0C76-9E4B-B91D-A3631E0E1199}" srcOrd="0" destOrd="1" presId="urn:microsoft.com/office/officeart/2005/8/layout/list1"/>
    <dgm:cxn modelId="{519CCAD1-B69D-4D4C-A3AA-801D2D25AA2C}" srcId="{216FD0AE-0B1A-4338-BD04-A44BF101787C}" destId="{56AE3E64-FC94-4DF8-8A01-D74A917ADFF3}" srcOrd="0" destOrd="0" parTransId="{45083D86-B74C-4679-8EA3-D1D18FD09807}" sibTransId="{D87FBD1C-1FB9-48CE-8327-140753FE3630}"/>
    <dgm:cxn modelId="{3A1DF9F2-8512-DE4F-A696-0D4034A82E94}" type="presOf" srcId="{56AE3E64-FC94-4DF8-8A01-D74A917ADFF3}" destId="{E14D8563-A248-3F4C-A3D9-7BB576F483FD}" srcOrd="0" destOrd="0" presId="urn:microsoft.com/office/officeart/2005/8/layout/list1"/>
    <dgm:cxn modelId="{9490C3F7-0232-CF48-B560-8C20D109CB76}" type="presParOf" srcId="{DFFB5CEA-52A0-B941-8FDD-4672BC15512D}" destId="{767B7607-4B1B-624C-8075-EA472A825AD4}" srcOrd="0" destOrd="0" presId="urn:microsoft.com/office/officeart/2005/8/layout/list1"/>
    <dgm:cxn modelId="{2BBF3B29-A4D2-814B-AEBE-7B0AB78566E4}" type="presParOf" srcId="{767B7607-4B1B-624C-8075-EA472A825AD4}" destId="{E14D8563-A248-3F4C-A3D9-7BB576F483FD}" srcOrd="0" destOrd="0" presId="urn:microsoft.com/office/officeart/2005/8/layout/list1"/>
    <dgm:cxn modelId="{136F88A7-F48F-644F-850F-EBDDD095A8A5}" type="presParOf" srcId="{767B7607-4B1B-624C-8075-EA472A825AD4}" destId="{9CBA9E08-5F3E-2E41-B9E3-3195D1C6A381}" srcOrd="1" destOrd="0" presId="urn:microsoft.com/office/officeart/2005/8/layout/list1"/>
    <dgm:cxn modelId="{CF8C1167-5EF4-D84B-AECB-AEAC46C9A356}" type="presParOf" srcId="{DFFB5CEA-52A0-B941-8FDD-4672BC15512D}" destId="{1414271B-B054-F14C-A1C4-02E9E40F9BBF}" srcOrd="1" destOrd="0" presId="urn:microsoft.com/office/officeart/2005/8/layout/list1"/>
    <dgm:cxn modelId="{8D8FCBA3-D85A-3A4E-8927-F42D3D5F66D8}" type="presParOf" srcId="{DFFB5CEA-52A0-B941-8FDD-4672BC15512D}" destId="{C7C7EC9A-81EC-324C-A54D-B9DE7AFCF1E3}" srcOrd="2" destOrd="0" presId="urn:microsoft.com/office/officeart/2005/8/layout/list1"/>
    <dgm:cxn modelId="{86EB96CD-0837-DA4C-B2F3-B320C9FB7FFF}" type="presParOf" srcId="{DFFB5CEA-52A0-B941-8FDD-4672BC15512D}" destId="{EA2FB78A-3BED-AB41-8ADD-B1C0204257FD}" srcOrd="3" destOrd="0" presId="urn:microsoft.com/office/officeart/2005/8/layout/list1"/>
    <dgm:cxn modelId="{67BAE163-A6FE-CC46-8B56-0305D58A18FF}" type="presParOf" srcId="{DFFB5CEA-52A0-B941-8FDD-4672BC15512D}" destId="{409FEEF9-5F56-2142-9A5F-E90A5D876787}" srcOrd="4" destOrd="0" presId="urn:microsoft.com/office/officeart/2005/8/layout/list1"/>
    <dgm:cxn modelId="{E90DB7E7-70CF-6F45-B9E3-517C703A4E22}" type="presParOf" srcId="{409FEEF9-5F56-2142-9A5F-E90A5D876787}" destId="{71705924-BB4F-C143-A576-CC92F8180AE4}" srcOrd="0" destOrd="0" presId="urn:microsoft.com/office/officeart/2005/8/layout/list1"/>
    <dgm:cxn modelId="{CEF461BA-E049-8045-BD46-D5B901BF02D5}" type="presParOf" srcId="{409FEEF9-5F56-2142-9A5F-E90A5D876787}" destId="{9831BB02-7965-9440-ABE1-3F5DD8809658}" srcOrd="1" destOrd="0" presId="urn:microsoft.com/office/officeart/2005/8/layout/list1"/>
    <dgm:cxn modelId="{6D75D1CA-AF94-4044-B890-60CDD483F1B6}" type="presParOf" srcId="{DFFB5CEA-52A0-B941-8FDD-4672BC15512D}" destId="{E802A530-90A4-DC45-B464-9FA8C86CA138}" srcOrd="5" destOrd="0" presId="urn:microsoft.com/office/officeart/2005/8/layout/list1"/>
    <dgm:cxn modelId="{2F8ADE39-9079-4C4B-8F93-E7DA90E56AB2}" type="presParOf" srcId="{DFFB5CEA-52A0-B941-8FDD-4672BC15512D}" destId="{E62CAEE1-0C76-9E4B-B91D-A3631E0E119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06F719-95F4-4B34-B61B-DE80FC2E4DD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7BF7860-6900-4B6E-951C-3A62802FAF76}">
      <dgm:prSet/>
      <dgm:spPr/>
      <dgm:t>
        <a:bodyPr/>
        <a:lstStyle/>
        <a:p>
          <a:r>
            <a:rPr lang="en-US"/>
            <a:t>IDE to develop Swift and Objective-C Applications</a:t>
          </a:r>
        </a:p>
      </dgm:t>
    </dgm:pt>
    <dgm:pt modelId="{2437111A-8F20-4380-B5A1-38C20A034333}" type="parTrans" cxnId="{DAFCDFAA-CB3D-4C9A-B6E3-C2A7941415F9}">
      <dgm:prSet/>
      <dgm:spPr/>
      <dgm:t>
        <a:bodyPr/>
        <a:lstStyle/>
        <a:p>
          <a:endParaRPr lang="en-US"/>
        </a:p>
      </dgm:t>
    </dgm:pt>
    <dgm:pt modelId="{B6AAB120-A1E2-450F-A6DD-C53A5F8BC6BA}" type="sibTrans" cxnId="{DAFCDFAA-CB3D-4C9A-B6E3-C2A7941415F9}">
      <dgm:prSet/>
      <dgm:spPr/>
      <dgm:t>
        <a:bodyPr/>
        <a:lstStyle/>
        <a:p>
          <a:endParaRPr lang="en-US"/>
        </a:p>
      </dgm:t>
    </dgm:pt>
    <dgm:pt modelId="{79BFB25A-2F3B-4EE9-9742-114C5ED2BF4C}">
      <dgm:prSet/>
      <dgm:spPr/>
      <dgm:t>
        <a:bodyPr/>
        <a:lstStyle/>
        <a:p>
          <a:r>
            <a:rPr lang="en-US"/>
            <a:t>Developed by Apple</a:t>
          </a:r>
        </a:p>
      </dgm:t>
    </dgm:pt>
    <dgm:pt modelId="{FD893304-ADB9-4988-AE35-39AFB2429317}" type="parTrans" cxnId="{97BCC18D-5736-4773-A4CA-0C87B78B2FF7}">
      <dgm:prSet/>
      <dgm:spPr/>
      <dgm:t>
        <a:bodyPr/>
        <a:lstStyle/>
        <a:p>
          <a:endParaRPr lang="en-US"/>
        </a:p>
      </dgm:t>
    </dgm:pt>
    <dgm:pt modelId="{E3F50421-A0ED-4B29-8C6F-C18ECB4BD6D7}" type="sibTrans" cxnId="{97BCC18D-5736-4773-A4CA-0C87B78B2FF7}">
      <dgm:prSet/>
      <dgm:spPr/>
      <dgm:t>
        <a:bodyPr/>
        <a:lstStyle/>
        <a:p>
          <a:endParaRPr lang="en-US"/>
        </a:p>
      </dgm:t>
    </dgm:pt>
    <dgm:pt modelId="{9B5C6A01-6905-403F-95A0-F9648AEAB17E}">
      <dgm:prSet/>
      <dgm:spPr/>
      <dgm:t>
        <a:bodyPr/>
        <a:lstStyle/>
        <a:p>
          <a:r>
            <a:rPr lang="en-US" dirty="0"/>
            <a:t>Included Simulator for iPhone and iPad</a:t>
          </a:r>
        </a:p>
      </dgm:t>
    </dgm:pt>
    <dgm:pt modelId="{AA30FBCB-D44E-4D43-8CE9-F9434E24352E}" type="parTrans" cxnId="{917AC723-9136-45A0-A586-51DC0EE86BB4}">
      <dgm:prSet/>
      <dgm:spPr/>
      <dgm:t>
        <a:bodyPr/>
        <a:lstStyle/>
        <a:p>
          <a:endParaRPr lang="en-US"/>
        </a:p>
      </dgm:t>
    </dgm:pt>
    <dgm:pt modelId="{AF6DAA6B-5B55-419B-88A1-A3C5300544BE}" type="sibTrans" cxnId="{917AC723-9136-45A0-A586-51DC0EE86BB4}">
      <dgm:prSet/>
      <dgm:spPr/>
      <dgm:t>
        <a:bodyPr/>
        <a:lstStyle/>
        <a:p>
          <a:endParaRPr lang="en-US"/>
        </a:p>
      </dgm:t>
    </dgm:pt>
    <dgm:pt modelId="{8DA4CB56-C4C4-4550-95C1-B0E1EA222A69}">
      <dgm:prSet/>
      <dgm:spPr/>
      <dgm:t>
        <a:bodyPr/>
        <a:lstStyle/>
        <a:p>
          <a:r>
            <a:rPr lang="en-US"/>
            <a:t>Direct integration of git</a:t>
          </a:r>
        </a:p>
      </dgm:t>
    </dgm:pt>
    <dgm:pt modelId="{DC65D3BD-CA3F-4B42-AD35-3C6D3A88BBCF}" type="parTrans" cxnId="{D2816AA5-25D9-4265-9D2F-3FEDEBB4C063}">
      <dgm:prSet/>
      <dgm:spPr/>
      <dgm:t>
        <a:bodyPr/>
        <a:lstStyle/>
        <a:p>
          <a:endParaRPr lang="en-US"/>
        </a:p>
      </dgm:t>
    </dgm:pt>
    <dgm:pt modelId="{B6EAFD5E-B628-44DA-96F5-EB9F52253B02}" type="sibTrans" cxnId="{D2816AA5-25D9-4265-9D2F-3FEDEBB4C063}">
      <dgm:prSet/>
      <dgm:spPr/>
      <dgm:t>
        <a:bodyPr/>
        <a:lstStyle/>
        <a:p>
          <a:endParaRPr lang="en-US"/>
        </a:p>
      </dgm:t>
    </dgm:pt>
    <dgm:pt modelId="{9C888823-4846-4DCC-A7F5-DA51688C4462}" type="pres">
      <dgm:prSet presAssocID="{F806F719-95F4-4B34-B61B-DE80FC2E4DD4}" presName="root" presStyleCnt="0">
        <dgm:presLayoutVars>
          <dgm:dir/>
          <dgm:resizeHandles val="exact"/>
        </dgm:presLayoutVars>
      </dgm:prSet>
      <dgm:spPr/>
    </dgm:pt>
    <dgm:pt modelId="{0B9DC5AB-C739-4EEE-9177-CF703DD261CD}" type="pres">
      <dgm:prSet presAssocID="{F7BF7860-6900-4B6E-951C-3A62802FAF76}" presName="compNode" presStyleCnt="0"/>
      <dgm:spPr/>
    </dgm:pt>
    <dgm:pt modelId="{03405654-58D5-4844-835A-0B3BF47094AE}" type="pres">
      <dgm:prSet presAssocID="{F7BF7860-6900-4B6E-951C-3A62802FAF76}" presName="bgRect" presStyleLbl="bgShp" presStyleIdx="0" presStyleCnt="4"/>
      <dgm:spPr/>
    </dgm:pt>
    <dgm:pt modelId="{4F7A173A-966E-41CC-86A1-AA79547C6955}" type="pres">
      <dgm:prSet presAssocID="{F7BF7860-6900-4B6E-951C-3A62802FAF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7C029C8F-06AC-406F-89D9-8BED19B634B6}" type="pres">
      <dgm:prSet presAssocID="{F7BF7860-6900-4B6E-951C-3A62802FAF76}" presName="spaceRect" presStyleCnt="0"/>
      <dgm:spPr/>
    </dgm:pt>
    <dgm:pt modelId="{B10CA158-50DB-470A-94FB-69555A9982BE}" type="pres">
      <dgm:prSet presAssocID="{F7BF7860-6900-4B6E-951C-3A62802FAF76}" presName="parTx" presStyleLbl="revTx" presStyleIdx="0" presStyleCnt="4">
        <dgm:presLayoutVars>
          <dgm:chMax val="0"/>
          <dgm:chPref val="0"/>
        </dgm:presLayoutVars>
      </dgm:prSet>
      <dgm:spPr/>
    </dgm:pt>
    <dgm:pt modelId="{4B694091-AB02-493E-8A2C-052E65719C9E}" type="pres">
      <dgm:prSet presAssocID="{B6AAB120-A1E2-450F-A6DD-C53A5F8BC6BA}" presName="sibTrans" presStyleCnt="0"/>
      <dgm:spPr/>
    </dgm:pt>
    <dgm:pt modelId="{40312BA9-CC75-4F70-9030-3DBBB67C6D7D}" type="pres">
      <dgm:prSet presAssocID="{79BFB25A-2F3B-4EE9-9742-114C5ED2BF4C}" presName="compNode" presStyleCnt="0"/>
      <dgm:spPr/>
    </dgm:pt>
    <dgm:pt modelId="{6B3F5AD6-D7A5-4B1A-BBAE-E46A8D52E250}" type="pres">
      <dgm:prSet presAssocID="{79BFB25A-2F3B-4EE9-9742-114C5ED2BF4C}" presName="bgRect" presStyleLbl="bgShp" presStyleIdx="1" presStyleCnt="4"/>
      <dgm:spPr/>
    </dgm:pt>
    <dgm:pt modelId="{631C73DC-BF3F-4941-B51C-94172BE6CDD3}" type="pres">
      <dgm:prSet presAssocID="{79BFB25A-2F3B-4EE9-9742-114C5ED2BF4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pple"/>
        </a:ext>
      </dgm:extLst>
    </dgm:pt>
    <dgm:pt modelId="{7253B6C6-A125-47F1-B171-9AC901F34546}" type="pres">
      <dgm:prSet presAssocID="{79BFB25A-2F3B-4EE9-9742-114C5ED2BF4C}" presName="spaceRect" presStyleCnt="0"/>
      <dgm:spPr/>
    </dgm:pt>
    <dgm:pt modelId="{F3D7DA22-E471-4033-9559-24C6F14374EF}" type="pres">
      <dgm:prSet presAssocID="{79BFB25A-2F3B-4EE9-9742-114C5ED2BF4C}" presName="parTx" presStyleLbl="revTx" presStyleIdx="1" presStyleCnt="4">
        <dgm:presLayoutVars>
          <dgm:chMax val="0"/>
          <dgm:chPref val="0"/>
        </dgm:presLayoutVars>
      </dgm:prSet>
      <dgm:spPr/>
    </dgm:pt>
    <dgm:pt modelId="{8B919358-1137-4BEF-87B7-5228458DE3AF}" type="pres">
      <dgm:prSet presAssocID="{E3F50421-A0ED-4B29-8C6F-C18ECB4BD6D7}" presName="sibTrans" presStyleCnt="0"/>
      <dgm:spPr/>
    </dgm:pt>
    <dgm:pt modelId="{716AA2D8-8DB9-49BE-A24F-B3E00DA14C6E}" type="pres">
      <dgm:prSet presAssocID="{9B5C6A01-6905-403F-95A0-F9648AEAB17E}" presName="compNode" presStyleCnt="0"/>
      <dgm:spPr/>
    </dgm:pt>
    <dgm:pt modelId="{F2B0C195-5457-4CBB-AF04-A6569B14CB38}" type="pres">
      <dgm:prSet presAssocID="{9B5C6A01-6905-403F-95A0-F9648AEAB17E}" presName="bgRect" presStyleLbl="bgShp" presStyleIdx="2" presStyleCnt="4"/>
      <dgm:spPr/>
    </dgm:pt>
    <dgm:pt modelId="{FD941C68-E165-4874-84F9-DE2C3B657825}" type="pres">
      <dgm:prSet presAssocID="{9B5C6A01-6905-403F-95A0-F9648AEAB17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E9EAB837-C3F4-4720-8BBB-5033A12D6441}" type="pres">
      <dgm:prSet presAssocID="{9B5C6A01-6905-403F-95A0-F9648AEAB17E}" presName="spaceRect" presStyleCnt="0"/>
      <dgm:spPr/>
    </dgm:pt>
    <dgm:pt modelId="{671C9E95-97AF-40B8-B9D6-0E1CD7F8758C}" type="pres">
      <dgm:prSet presAssocID="{9B5C6A01-6905-403F-95A0-F9648AEAB17E}" presName="parTx" presStyleLbl="revTx" presStyleIdx="2" presStyleCnt="4">
        <dgm:presLayoutVars>
          <dgm:chMax val="0"/>
          <dgm:chPref val="0"/>
        </dgm:presLayoutVars>
      </dgm:prSet>
      <dgm:spPr/>
    </dgm:pt>
    <dgm:pt modelId="{F436146B-BA8B-4903-BE62-1030705A304F}" type="pres">
      <dgm:prSet presAssocID="{AF6DAA6B-5B55-419B-88A1-A3C5300544BE}" presName="sibTrans" presStyleCnt="0"/>
      <dgm:spPr/>
    </dgm:pt>
    <dgm:pt modelId="{BFB5D6AA-6F7E-4085-BB4B-8E375AB6D025}" type="pres">
      <dgm:prSet presAssocID="{8DA4CB56-C4C4-4550-95C1-B0E1EA222A69}" presName="compNode" presStyleCnt="0"/>
      <dgm:spPr/>
    </dgm:pt>
    <dgm:pt modelId="{94507052-FE20-4BB9-BF83-C0B8899184BA}" type="pres">
      <dgm:prSet presAssocID="{8DA4CB56-C4C4-4550-95C1-B0E1EA222A69}" presName="bgRect" presStyleLbl="bgShp" presStyleIdx="3" presStyleCnt="4"/>
      <dgm:spPr/>
    </dgm:pt>
    <dgm:pt modelId="{BE9B5951-CD49-4445-94BF-C2E36FD5E360}" type="pres">
      <dgm:prSet presAssocID="{8DA4CB56-C4C4-4550-95C1-B0E1EA222A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F4BAB856-C9F8-4F63-82A2-BE8BBEA3DA83}" type="pres">
      <dgm:prSet presAssocID="{8DA4CB56-C4C4-4550-95C1-B0E1EA222A69}" presName="spaceRect" presStyleCnt="0"/>
      <dgm:spPr/>
    </dgm:pt>
    <dgm:pt modelId="{8629CB3F-F889-403B-A8C0-59D447BA78FE}" type="pres">
      <dgm:prSet presAssocID="{8DA4CB56-C4C4-4550-95C1-B0E1EA222A69}" presName="parTx" presStyleLbl="revTx" presStyleIdx="3" presStyleCnt="4">
        <dgm:presLayoutVars>
          <dgm:chMax val="0"/>
          <dgm:chPref val="0"/>
        </dgm:presLayoutVars>
      </dgm:prSet>
      <dgm:spPr/>
    </dgm:pt>
  </dgm:ptLst>
  <dgm:cxnLst>
    <dgm:cxn modelId="{917AC723-9136-45A0-A586-51DC0EE86BB4}" srcId="{F806F719-95F4-4B34-B61B-DE80FC2E4DD4}" destId="{9B5C6A01-6905-403F-95A0-F9648AEAB17E}" srcOrd="2" destOrd="0" parTransId="{AA30FBCB-D44E-4D43-8CE9-F9434E24352E}" sibTransId="{AF6DAA6B-5B55-419B-88A1-A3C5300544BE}"/>
    <dgm:cxn modelId="{48069736-2624-4022-B52F-1255EAE8D9F7}" type="presOf" srcId="{79BFB25A-2F3B-4EE9-9742-114C5ED2BF4C}" destId="{F3D7DA22-E471-4033-9559-24C6F14374EF}" srcOrd="0" destOrd="0" presId="urn:microsoft.com/office/officeart/2018/2/layout/IconVerticalSolidList"/>
    <dgm:cxn modelId="{6A726840-677B-4260-88E5-D556081B72A4}" type="presOf" srcId="{9B5C6A01-6905-403F-95A0-F9648AEAB17E}" destId="{671C9E95-97AF-40B8-B9D6-0E1CD7F8758C}" srcOrd="0" destOrd="0" presId="urn:microsoft.com/office/officeart/2018/2/layout/IconVerticalSolidList"/>
    <dgm:cxn modelId="{C4418A88-4BDA-4DB8-B240-9A813F6A6CDB}" type="presOf" srcId="{8DA4CB56-C4C4-4550-95C1-B0E1EA222A69}" destId="{8629CB3F-F889-403B-A8C0-59D447BA78FE}" srcOrd="0" destOrd="0" presId="urn:microsoft.com/office/officeart/2018/2/layout/IconVerticalSolidList"/>
    <dgm:cxn modelId="{97BCC18D-5736-4773-A4CA-0C87B78B2FF7}" srcId="{F806F719-95F4-4B34-B61B-DE80FC2E4DD4}" destId="{79BFB25A-2F3B-4EE9-9742-114C5ED2BF4C}" srcOrd="1" destOrd="0" parTransId="{FD893304-ADB9-4988-AE35-39AFB2429317}" sibTransId="{E3F50421-A0ED-4B29-8C6F-C18ECB4BD6D7}"/>
    <dgm:cxn modelId="{D2816AA5-25D9-4265-9D2F-3FEDEBB4C063}" srcId="{F806F719-95F4-4B34-B61B-DE80FC2E4DD4}" destId="{8DA4CB56-C4C4-4550-95C1-B0E1EA222A69}" srcOrd="3" destOrd="0" parTransId="{DC65D3BD-CA3F-4B42-AD35-3C6D3A88BBCF}" sibTransId="{B6EAFD5E-B628-44DA-96F5-EB9F52253B02}"/>
    <dgm:cxn modelId="{DAFCDFAA-CB3D-4C9A-B6E3-C2A7941415F9}" srcId="{F806F719-95F4-4B34-B61B-DE80FC2E4DD4}" destId="{F7BF7860-6900-4B6E-951C-3A62802FAF76}" srcOrd="0" destOrd="0" parTransId="{2437111A-8F20-4380-B5A1-38C20A034333}" sibTransId="{B6AAB120-A1E2-450F-A6DD-C53A5F8BC6BA}"/>
    <dgm:cxn modelId="{FA8EF8CD-013E-4CC7-B73E-3F531D4DB2F5}" type="presOf" srcId="{F806F719-95F4-4B34-B61B-DE80FC2E4DD4}" destId="{9C888823-4846-4DCC-A7F5-DA51688C4462}" srcOrd="0" destOrd="0" presId="urn:microsoft.com/office/officeart/2018/2/layout/IconVerticalSolidList"/>
    <dgm:cxn modelId="{AFB361DA-DC38-4C54-92E6-32FA8F1AC476}" type="presOf" srcId="{F7BF7860-6900-4B6E-951C-3A62802FAF76}" destId="{B10CA158-50DB-470A-94FB-69555A9982BE}" srcOrd="0" destOrd="0" presId="urn:microsoft.com/office/officeart/2018/2/layout/IconVerticalSolidList"/>
    <dgm:cxn modelId="{8BDA2A38-4398-48B2-9CCD-0F6C7411AAB4}" type="presParOf" srcId="{9C888823-4846-4DCC-A7F5-DA51688C4462}" destId="{0B9DC5AB-C739-4EEE-9177-CF703DD261CD}" srcOrd="0" destOrd="0" presId="urn:microsoft.com/office/officeart/2018/2/layout/IconVerticalSolidList"/>
    <dgm:cxn modelId="{2ED5028C-0BFB-442A-9528-4FBD6A43841E}" type="presParOf" srcId="{0B9DC5AB-C739-4EEE-9177-CF703DD261CD}" destId="{03405654-58D5-4844-835A-0B3BF47094AE}" srcOrd="0" destOrd="0" presId="urn:microsoft.com/office/officeart/2018/2/layout/IconVerticalSolidList"/>
    <dgm:cxn modelId="{4FB529BC-2516-4069-A211-219DDC8A3165}" type="presParOf" srcId="{0B9DC5AB-C739-4EEE-9177-CF703DD261CD}" destId="{4F7A173A-966E-41CC-86A1-AA79547C6955}" srcOrd="1" destOrd="0" presId="urn:microsoft.com/office/officeart/2018/2/layout/IconVerticalSolidList"/>
    <dgm:cxn modelId="{E5772A41-310A-4A0C-919C-4A1B51AFC3FA}" type="presParOf" srcId="{0B9DC5AB-C739-4EEE-9177-CF703DD261CD}" destId="{7C029C8F-06AC-406F-89D9-8BED19B634B6}" srcOrd="2" destOrd="0" presId="urn:microsoft.com/office/officeart/2018/2/layout/IconVerticalSolidList"/>
    <dgm:cxn modelId="{87A11922-A39D-4362-A7F2-2E5B3CF835E4}" type="presParOf" srcId="{0B9DC5AB-C739-4EEE-9177-CF703DD261CD}" destId="{B10CA158-50DB-470A-94FB-69555A9982BE}" srcOrd="3" destOrd="0" presId="urn:microsoft.com/office/officeart/2018/2/layout/IconVerticalSolidList"/>
    <dgm:cxn modelId="{13782AAF-97D2-40E3-8461-888F361D9451}" type="presParOf" srcId="{9C888823-4846-4DCC-A7F5-DA51688C4462}" destId="{4B694091-AB02-493E-8A2C-052E65719C9E}" srcOrd="1" destOrd="0" presId="urn:microsoft.com/office/officeart/2018/2/layout/IconVerticalSolidList"/>
    <dgm:cxn modelId="{3951C455-6EB6-4E4E-800D-95AAAF5A6D18}" type="presParOf" srcId="{9C888823-4846-4DCC-A7F5-DA51688C4462}" destId="{40312BA9-CC75-4F70-9030-3DBBB67C6D7D}" srcOrd="2" destOrd="0" presId="urn:microsoft.com/office/officeart/2018/2/layout/IconVerticalSolidList"/>
    <dgm:cxn modelId="{5F19733E-087D-443E-A768-EC094036F401}" type="presParOf" srcId="{40312BA9-CC75-4F70-9030-3DBBB67C6D7D}" destId="{6B3F5AD6-D7A5-4B1A-BBAE-E46A8D52E250}" srcOrd="0" destOrd="0" presId="urn:microsoft.com/office/officeart/2018/2/layout/IconVerticalSolidList"/>
    <dgm:cxn modelId="{60AFA5D5-02B7-4E4D-8893-59FACA8B2F98}" type="presParOf" srcId="{40312BA9-CC75-4F70-9030-3DBBB67C6D7D}" destId="{631C73DC-BF3F-4941-B51C-94172BE6CDD3}" srcOrd="1" destOrd="0" presId="urn:microsoft.com/office/officeart/2018/2/layout/IconVerticalSolidList"/>
    <dgm:cxn modelId="{5503C0BC-3640-4DB4-B90D-659EEB8AB296}" type="presParOf" srcId="{40312BA9-CC75-4F70-9030-3DBBB67C6D7D}" destId="{7253B6C6-A125-47F1-B171-9AC901F34546}" srcOrd="2" destOrd="0" presId="urn:microsoft.com/office/officeart/2018/2/layout/IconVerticalSolidList"/>
    <dgm:cxn modelId="{C3544DCD-B026-44D5-BAD7-A5E9ACAF0B05}" type="presParOf" srcId="{40312BA9-CC75-4F70-9030-3DBBB67C6D7D}" destId="{F3D7DA22-E471-4033-9559-24C6F14374EF}" srcOrd="3" destOrd="0" presId="urn:microsoft.com/office/officeart/2018/2/layout/IconVerticalSolidList"/>
    <dgm:cxn modelId="{7CD48CB0-6CF4-48D7-B47B-DB025599C1C9}" type="presParOf" srcId="{9C888823-4846-4DCC-A7F5-DA51688C4462}" destId="{8B919358-1137-4BEF-87B7-5228458DE3AF}" srcOrd="3" destOrd="0" presId="urn:microsoft.com/office/officeart/2018/2/layout/IconVerticalSolidList"/>
    <dgm:cxn modelId="{E79CCBA0-2038-4E34-A5C0-1F382907987D}" type="presParOf" srcId="{9C888823-4846-4DCC-A7F5-DA51688C4462}" destId="{716AA2D8-8DB9-49BE-A24F-B3E00DA14C6E}" srcOrd="4" destOrd="0" presId="urn:microsoft.com/office/officeart/2018/2/layout/IconVerticalSolidList"/>
    <dgm:cxn modelId="{78558F9D-5C08-49CC-A862-20CECD98CDB2}" type="presParOf" srcId="{716AA2D8-8DB9-49BE-A24F-B3E00DA14C6E}" destId="{F2B0C195-5457-4CBB-AF04-A6569B14CB38}" srcOrd="0" destOrd="0" presId="urn:microsoft.com/office/officeart/2018/2/layout/IconVerticalSolidList"/>
    <dgm:cxn modelId="{42A9EFF2-6FC5-411B-B276-C807710AFCE1}" type="presParOf" srcId="{716AA2D8-8DB9-49BE-A24F-B3E00DA14C6E}" destId="{FD941C68-E165-4874-84F9-DE2C3B657825}" srcOrd="1" destOrd="0" presId="urn:microsoft.com/office/officeart/2018/2/layout/IconVerticalSolidList"/>
    <dgm:cxn modelId="{FD6DAD6E-AAAF-4C9F-A795-3CC83F57EAC8}" type="presParOf" srcId="{716AA2D8-8DB9-49BE-A24F-B3E00DA14C6E}" destId="{E9EAB837-C3F4-4720-8BBB-5033A12D6441}" srcOrd="2" destOrd="0" presId="urn:microsoft.com/office/officeart/2018/2/layout/IconVerticalSolidList"/>
    <dgm:cxn modelId="{A283BDAF-D23D-4FAE-BF2D-B278A9D4DE18}" type="presParOf" srcId="{716AA2D8-8DB9-49BE-A24F-B3E00DA14C6E}" destId="{671C9E95-97AF-40B8-B9D6-0E1CD7F8758C}" srcOrd="3" destOrd="0" presId="urn:microsoft.com/office/officeart/2018/2/layout/IconVerticalSolidList"/>
    <dgm:cxn modelId="{D8F6F58A-89FE-484F-BED5-04ABECE2E545}" type="presParOf" srcId="{9C888823-4846-4DCC-A7F5-DA51688C4462}" destId="{F436146B-BA8B-4903-BE62-1030705A304F}" srcOrd="5" destOrd="0" presId="urn:microsoft.com/office/officeart/2018/2/layout/IconVerticalSolidList"/>
    <dgm:cxn modelId="{42A97412-3541-470C-9B70-F2DFF8C8DF06}" type="presParOf" srcId="{9C888823-4846-4DCC-A7F5-DA51688C4462}" destId="{BFB5D6AA-6F7E-4085-BB4B-8E375AB6D025}" srcOrd="6" destOrd="0" presId="urn:microsoft.com/office/officeart/2018/2/layout/IconVerticalSolidList"/>
    <dgm:cxn modelId="{54B1613C-700C-480E-98FF-E8C253467F61}" type="presParOf" srcId="{BFB5D6AA-6F7E-4085-BB4B-8E375AB6D025}" destId="{94507052-FE20-4BB9-BF83-C0B8899184BA}" srcOrd="0" destOrd="0" presId="urn:microsoft.com/office/officeart/2018/2/layout/IconVerticalSolidList"/>
    <dgm:cxn modelId="{D6F59FF6-73AF-4F2B-8A9D-BCCA3D590D8D}" type="presParOf" srcId="{BFB5D6AA-6F7E-4085-BB4B-8E375AB6D025}" destId="{BE9B5951-CD49-4445-94BF-C2E36FD5E360}" srcOrd="1" destOrd="0" presId="urn:microsoft.com/office/officeart/2018/2/layout/IconVerticalSolidList"/>
    <dgm:cxn modelId="{88B121B1-CEFA-4130-8996-D04631DBC6C5}" type="presParOf" srcId="{BFB5D6AA-6F7E-4085-BB4B-8E375AB6D025}" destId="{F4BAB856-C9F8-4F63-82A2-BE8BBEA3DA83}" srcOrd="2" destOrd="0" presId="urn:microsoft.com/office/officeart/2018/2/layout/IconVerticalSolidList"/>
    <dgm:cxn modelId="{B8A34C04-D224-46A4-8F23-87129C68D645}" type="presParOf" srcId="{BFB5D6AA-6F7E-4085-BB4B-8E375AB6D025}" destId="{8629CB3F-F889-403B-A8C0-59D447BA78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2E2D9E-4B8C-49C1-8166-A6CF9C41F1C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AB27476-7332-4500-B80B-B7311C4953E5}">
      <dgm:prSet/>
      <dgm:spPr/>
      <dgm:t>
        <a:bodyPr/>
        <a:lstStyle/>
        <a:p>
          <a:pPr>
            <a:defRPr cap="all"/>
          </a:pPr>
          <a:r>
            <a:rPr lang="en-US"/>
            <a:t>Integrated UITesting</a:t>
          </a:r>
        </a:p>
      </dgm:t>
    </dgm:pt>
    <dgm:pt modelId="{B7455030-3641-437D-8E11-24C44DBCD22A}" type="parTrans" cxnId="{E09A0603-1542-40A0-9840-94843D3CD3E0}">
      <dgm:prSet/>
      <dgm:spPr/>
      <dgm:t>
        <a:bodyPr/>
        <a:lstStyle/>
        <a:p>
          <a:endParaRPr lang="en-US"/>
        </a:p>
      </dgm:t>
    </dgm:pt>
    <dgm:pt modelId="{5208604C-6239-489D-9548-27229182560D}" type="sibTrans" cxnId="{E09A0603-1542-40A0-9840-94843D3CD3E0}">
      <dgm:prSet/>
      <dgm:spPr/>
      <dgm:t>
        <a:bodyPr/>
        <a:lstStyle/>
        <a:p>
          <a:endParaRPr lang="en-US"/>
        </a:p>
      </dgm:t>
    </dgm:pt>
    <dgm:pt modelId="{32DEBD24-23C6-46D1-A269-BD139394543D}">
      <dgm:prSet/>
      <dgm:spPr/>
      <dgm:t>
        <a:bodyPr/>
        <a:lstStyle/>
        <a:p>
          <a:pPr>
            <a:defRPr cap="all"/>
          </a:pPr>
          <a:r>
            <a:rPr lang="en-US"/>
            <a:t>Integrated Code Testing</a:t>
          </a:r>
        </a:p>
      </dgm:t>
    </dgm:pt>
    <dgm:pt modelId="{65BEEE52-01E0-4718-AE0B-FD8E1D9E0484}" type="parTrans" cxnId="{3481F6FB-9E77-4F8F-96D8-6FB3EA14C740}">
      <dgm:prSet/>
      <dgm:spPr/>
      <dgm:t>
        <a:bodyPr/>
        <a:lstStyle/>
        <a:p>
          <a:endParaRPr lang="en-US"/>
        </a:p>
      </dgm:t>
    </dgm:pt>
    <dgm:pt modelId="{C0EBD6F0-0D0D-45F0-B11C-DD733BD90282}" type="sibTrans" cxnId="{3481F6FB-9E77-4F8F-96D8-6FB3EA14C740}">
      <dgm:prSet/>
      <dgm:spPr/>
      <dgm:t>
        <a:bodyPr/>
        <a:lstStyle/>
        <a:p>
          <a:endParaRPr lang="en-US"/>
        </a:p>
      </dgm:t>
    </dgm:pt>
    <dgm:pt modelId="{228F19CE-7003-4AE8-B575-32188E9F4395}">
      <dgm:prSet/>
      <dgm:spPr/>
      <dgm:t>
        <a:bodyPr/>
        <a:lstStyle/>
        <a:p>
          <a:pPr>
            <a:defRPr cap="all"/>
          </a:pPr>
          <a:r>
            <a:rPr lang="en-US"/>
            <a:t>Live preview of UI Design</a:t>
          </a:r>
        </a:p>
      </dgm:t>
    </dgm:pt>
    <dgm:pt modelId="{3E4A52A3-8886-4322-8588-CCF6C3E302FC}" type="parTrans" cxnId="{43732019-4DFB-422E-8081-5A2D719989F2}">
      <dgm:prSet/>
      <dgm:spPr/>
      <dgm:t>
        <a:bodyPr/>
        <a:lstStyle/>
        <a:p>
          <a:endParaRPr lang="en-US"/>
        </a:p>
      </dgm:t>
    </dgm:pt>
    <dgm:pt modelId="{D774417C-02D4-470C-8E36-F5C06199B9D0}" type="sibTrans" cxnId="{43732019-4DFB-422E-8081-5A2D719989F2}">
      <dgm:prSet/>
      <dgm:spPr/>
      <dgm:t>
        <a:bodyPr/>
        <a:lstStyle/>
        <a:p>
          <a:endParaRPr lang="en-US"/>
        </a:p>
      </dgm:t>
    </dgm:pt>
    <dgm:pt modelId="{0FA701E7-6528-48AE-BD1F-D2048110BBC0}" type="pres">
      <dgm:prSet presAssocID="{C42E2D9E-4B8C-49C1-8166-A6CF9C41F1CE}" presName="root" presStyleCnt="0">
        <dgm:presLayoutVars>
          <dgm:dir/>
          <dgm:resizeHandles val="exact"/>
        </dgm:presLayoutVars>
      </dgm:prSet>
      <dgm:spPr/>
    </dgm:pt>
    <dgm:pt modelId="{AFA4B592-0EAD-4D62-BBA0-D799E6489CEE}" type="pres">
      <dgm:prSet presAssocID="{FAB27476-7332-4500-B80B-B7311C4953E5}" presName="compNode" presStyleCnt="0"/>
      <dgm:spPr/>
    </dgm:pt>
    <dgm:pt modelId="{5B1F4724-6A01-48E2-BCEF-C265D40101E5}" type="pres">
      <dgm:prSet presAssocID="{FAB27476-7332-4500-B80B-B7311C4953E5}" presName="iconBgRect" presStyleLbl="bgShp" presStyleIdx="0" presStyleCnt="3"/>
      <dgm:spPr/>
    </dgm:pt>
    <dgm:pt modelId="{B041C22C-0493-4DC9-A325-53FE9BE7A8DA}" type="pres">
      <dgm:prSet presAssocID="{FAB27476-7332-4500-B80B-B7311C4953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87DCD93-E526-4624-8D49-D3A4DF9C0E18}" type="pres">
      <dgm:prSet presAssocID="{FAB27476-7332-4500-B80B-B7311C4953E5}" presName="spaceRect" presStyleCnt="0"/>
      <dgm:spPr/>
    </dgm:pt>
    <dgm:pt modelId="{101D0446-B41C-4207-AC29-73CB49C4F009}" type="pres">
      <dgm:prSet presAssocID="{FAB27476-7332-4500-B80B-B7311C4953E5}" presName="textRect" presStyleLbl="revTx" presStyleIdx="0" presStyleCnt="3">
        <dgm:presLayoutVars>
          <dgm:chMax val="1"/>
          <dgm:chPref val="1"/>
        </dgm:presLayoutVars>
      </dgm:prSet>
      <dgm:spPr/>
    </dgm:pt>
    <dgm:pt modelId="{07762E76-FD7C-4F57-B8C2-8F532202D585}" type="pres">
      <dgm:prSet presAssocID="{5208604C-6239-489D-9548-27229182560D}" presName="sibTrans" presStyleCnt="0"/>
      <dgm:spPr/>
    </dgm:pt>
    <dgm:pt modelId="{49C86F85-8038-4B70-B6D4-57300C002443}" type="pres">
      <dgm:prSet presAssocID="{32DEBD24-23C6-46D1-A269-BD139394543D}" presName="compNode" presStyleCnt="0"/>
      <dgm:spPr/>
    </dgm:pt>
    <dgm:pt modelId="{4970A727-8EE3-4156-84EE-D8808703AC7A}" type="pres">
      <dgm:prSet presAssocID="{32DEBD24-23C6-46D1-A269-BD139394543D}" presName="iconBgRect" presStyleLbl="bgShp" presStyleIdx="1" presStyleCnt="3"/>
      <dgm:spPr/>
    </dgm:pt>
    <dgm:pt modelId="{41CD99BF-E96A-47AD-9C77-D889170958C2}" type="pres">
      <dgm:prSet presAssocID="{32DEBD24-23C6-46D1-A269-BD13939454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1C4EBA0-4E69-4F1E-BD8C-2B9619720F5C}" type="pres">
      <dgm:prSet presAssocID="{32DEBD24-23C6-46D1-A269-BD139394543D}" presName="spaceRect" presStyleCnt="0"/>
      <dgm:spPr/>
    </dgm:pt>
    <dgm:pt modelId="{4F8806A5-73E2-426A-A4E4-780FC5929FB8}" type="pres">
      <dgm:prSet presAssocID="{32DEBD24-23C6-46D1-A269-BD139394543D}" presName="textRect" presStyleLbl="revTx" presStyleIdx="1" presStyleCnt="3">
        <dgm:presLayoutVars>
          <dgm:chMax val="1"/>
          <dgm:chPref val="1"/>
        </dgm:presLayoutVars>
      </dgm:prSet>
      <dgm:spPr/>
    </dgm:pt>
    <dgm:pt modelId="{8C5B7AB9-EE15-48C1-8D54-31BA67D86BDE}" type="pres">
      <dgm:prSet presAssocID="{C0EBD6F0-0D0D-45F0-B11C-DD733BD90282}" presName="sibTrans" presStyleCnt="0"/>
      <dgm:spPr/>
    </dgm:pt>
    <dgm:pt modelId="{C54E57DA-11EF-46D3-9198-5D2DBCA87A6D}" type="pres">
      <dgm:prSet presAssocID="{228F19CE-7003-4AE8-B575-32188E9F4395}" presName="compNode" presStyleCnt="0"/>
      <dgm:spPr/>
    </dgm:pt>
    <dgm:pt modelId="{4279E2DD-3438-4FD3-9D23-CC07F06B430B}" type="pres">
      <dgm:prSet presAssocID="{228F19CE-7003-4AE8-B575-32188E9F4395}" presName="iconBgRect" presStyleLbl="bgShp" presStyleIdx="2" presStyleCnt="3"/>
      <dgm:spPr/>
    </dgm:pt>
    <dgm:pt modelId="{3AACF8DB-CFE2-47F7-AEA2-44BF718DDDA4}" type="pres">
      <dgm:prSet presAssocID="{228F19CE-7003-4AE8-B575-32188E9F43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1F6FEB7D-C9B9-4BD3-8BF9-E2D3BCD43378}" type="pres">
      <dgm:prSet presAssocID="{228F19CE-7003-4AE8-B575-32188E9F4395}" presName="spaceRect" presStyleCnt="0"/>
      <dgm:spPr/>
    </dgm:pt>
    <dgm:pt modelId="{AD3A0DD8-7B5C-40D2-83D5-39E3F8765C12}" type="pres">
      <dgm:prSet presAssocID="{228F19CE-7003-4AE8-B575-32188E9F4395}" presName="textRect" presStyleLbl="revTx" presStyleIdx="2" presStyleCnt="3">
        <dgm:presLayoutVars>
          <dgm:chMax val="1"/>
          <dgm:chPref val="1"/>
        </dgm:presLayoutVars>
      </dgm:prSet>
      <dgm:spPr/>
    </dgm:pt>
  </dgm:ptLst>
  <dgm:cxnLst>
    <dgm:cxn modelId="{E09A0603-1542-40A0-9840-94843D3CD3E0}" srcId="{C42E2D9E-4B8C-49C1-8166-A6CF9C41F1CE}" destId="{FAB27476-7332-4500-B80B-B7311C4953E5}" srcOrd="0" destOrd="0" parTransId="{B7455030-3641-437D-8E11-24C44DBCD22A}" sibTransId="{5208604C-6239-489D-9548-27229182560D}"/>
    <dgm:cxn modelId="{43732019-4DFB-422E-8081-5A2D719989F2}" srcId="{C42E2D9E-4B8C-49C1-8166-A6CF9C41F1CE}" destId="{228F19CE-7003-4AE8-B575-32188E9F4395}" srcOrd="2" destOrd="0" parTransId="{3E4A52A3-8886-4322-8588-CCF6C3E302FC}" sibTransId="{D774417C-02D4-470C-8E36-F5C06199B9D0}"/>
    <dgm:cxn modelId="{7C0C7728-A3D4-42A8-87F3-4345272C73CA}" type="presOf" srcId="{32DEBD24-23C6-46D1-A269-BD139394543D}" destId="{4F8806A5-73E2-426A-A4E4-780FC5929FB8}" srcOrd="0" destOrd="0" presId="urn:microsoft.com/office/officeart/2018/5/layout/IconCircleLabelList"/>
    <dgm:cxn modelId="{914CC54F-DED5-4C98-A65C-8C2AFD5D4496}" type="presOf" srcId="{228F19CE-7003-4AE8-B575-32188E9F4395}" destId="{AD3A0DD8-7B5C-40D2-83D5-39E3F8765C12}" srcOrd="0" destOrd="0" presId="urn:microsoft.com/office/officeart/2018/5/layout/IconCircleLabelList"/>
    <dgm:cxn modelId="{FE31857F-EA7E-42F9-BF30-38E15A013D25}" type="presOf" srcId="{C42E2D9E-4B8C-49C1-8166-A6CF9C41F1CE}" destId="{0FA701E7-6528-48AE-BD1F-D2048110BBC0}" srcOrd="0" destOrd="0" presId="urn:microsoft.com/office/officeart/2018/5/layout/IconCircleLabelList"/>
    <dgm:cxn modelId="{691AA88A-9BBE-43F2-A491-A6CCBC4F1DC0}" type="presOf" srcId="{FAB27476-7332-4500-B80B-B7311C4953E5}" destId="{101D0446-B41C-4207-AC29-73CB49C4F009}" srcOrd="0" destOrd="0" presId="urn:microsoft.com/office/officeart/2018/5/layout/IconCircleLabelList"/>
    <dgm:cxn modelId="{3481F6FB-9E77-4F8F-96D8-6FB3EA14C740}" srcId="{C42E2D9E-4B8C-49C1-8166-A6CF9C41F1CE}" destId="{32DEBD24-23C6-46D1-A269-BD139394543D}" srcOrd="1" destOrd="0" parTransId="{65BEEE52-01E0-4718-AE0B-FD8E1D9E0484}" sibTransId="{C0EBD6F0-0D0D-45F0-B11C-DD733BD90282}"/>
    <dgm:cxn modelId="{0E3031FE-C028-48D3-B473-466B9A907A36}" type="presParOf" srcId="{0FA701E7-6528-48AE-BD1F-D2048110BBC0}" destId="{AFA4B592-0EAD-4D62-BBA0-D799E6489CEE}" srcOrd="0" destOrd="0" presId="urn:microsoft.com/office/officeart/2018/5/layout/IconCircleLabelList"/>
    <dgm:cxn modelId="{6DBC4739-6A9F-4099-9763-79423BEC47B4}" type="presParOf" srcId="{AFA4B592-0EAD-4D62-BBA0-D799E6489CEE}" destId="{5B1F4724-6A01-48E2-BCEF-C265D40101E5}" srcOrd="0" destOrd="0" presId="urn:microsoft.com/office/officeart/2018/5/layout/IconCircleLabelList"/>
    <dgm:cxn modelId="{1DE76F34-B04C-4A99-B6B0-F4D2ABF32762}" type="presParOf" srcId="{AFA4B592-0EAD-4D62-BBA0-D799E6489CEE}" destId="{B041C22C-0493-4DC9-A325-53FE9BE7A8DA}" srcOrd="1" destOrd="0" presId="urn:microsoft.com/office/officeart/2018/5/layout/IconCircleLabelList"/>
    <dgm:cxn modelId="{2E714419-2D21-4352-A41F-5E9769470031}" type="presParOf" srcId="{AFA4B592-0EAD-4D62-BBA0-D799E6489CEE}" destId="{A87DCD93-E526-4624-8D49-D3A4DF9C0E18}" srcOrd="2" destOrd="0" presId="urn:microsoft.com/office/officeart/2018/5/layout/IconCircleLabelList"/>
    <dgm:cxn modelId="{76DC3172-2FCD-414B-A9CE-59AD850DEC9D}" type="presParOf" srcId="{AFA4B592-0EAD-4D62-BBA0-D799E6489CEE}" destId="{101D0446-B41C-4207-AC29-73CB49C4F009}" srcOrd="3" destOrd="0" presId="urn:microsoft.com/office/officeart/2018/5/layout/IconCircleLabelList"/>
    <dgm:cxn modelId="{F9D5AA3A-A9C6-473E-8992-F14183C63443}" type="presParOf" srcId="{0FA701E7-6528-48AE-BD1F-D2048110BBC0}" destId="{07762E76-FD7C-4F57-B8C2-8F532202D585}" srcOrd="1" destOrd="0" presId="urn:microsoft.com/office/officeart/2018/5/layout/IconCircleLabelList"/>
    <dgm:cxn modelId="{2CFCF176-A4AA-4341-B28B-6B9DD9DC9BCD}" type="presParOf" srcId="{0FA701E7-6528-48AE-BD1F-D2048110BBC0}" destId="{49C86F85-8038-4B70-B6D4-57300C002443}" srcOrd="2" destOrd="0" presId="urn:microsoft.com/office/officeart/2018/5/layout/IconCircleLabelList"/>
    <dgm:cxn modelId="{A7FFD9F8-8D31-4813-98F4-3A59D009594A}" type="presParOf" srcId="{49C86F85-8038-4B70-B6D4-57300C002443}" destId="{4970A727-8EE3-4156-84EE-D8808703AC7A}" srcOrd="0" destOrd="0" presId="urn:microsoft.com/office/officeart/2018/5/layout/IconCircleLabelList"/>
    <dgm:cxn modelId="{B53978F3-3B62-4EF8-B907-4EA2DEC89762}" type="presParOf" srcId="{49C86F85-8038-4B70-B6D4-57300C002443}" destId="{41CD99BF-E96A-47AD-9C77-D889170958C2}" srcOrd="1" destOrd="0" presId="urn:microsoft.com/office/officeart/2018/5/layout/IconCircleLabelList"/>
    <dgm:cxn modelId="{10E991FD-D28B-4279-AF08-E65134D1BF84}" type="presParOf" srcId="{49C86F85-8038-4B70-B6D4-57300C002443}" destId="{01C4EBA0-4E69-4F1E-BD8C-2B9619720F5C}" srcOrd="2" destOrd="0" presId="urn:microsoft.com/office/officeart/2018/5/layout/IconCircleLabelList"/>
    <dgm:cxn modelId="{54F92B92-08F5-4B25-A563-F5A34362625C}" type="presParOf" srcId="{49C86F85-8038-4B70-B6D4-57300C002443}" destId="{4F8806A5-73E2-426A-A4E4-780FC5929FB8}" srcOrd="3" destOrd="0" presId="urn:microsoft.com/office/officeart/2018/5/layout/IconCircleLabelList"/>
    <dgm:cxn modelId="{1E79512A-68F3-45AD-ADBE-D4C5B698A4FA}" type="presParOf" srcId="{0FA701E7-6528-48AE-BD1F-D2048110BBC0}" destId="{8C5B7AB9-EE15-48C1-8D54-31BA67D86BDE}" srcOrd="3" destOrd="0" presId="urn:microsoft.com/office/officeart/2018/5/layout/IconCircleLabelList"/>
    <dgm:cxn modelId="{7BF817E9-A20D-4B00-B3E4-49E89A0712D2}" type="presParOf" srcId="{0FA701E7-6528-48AE-BD1F-D2048110BBC0}" destId="{C54E57DA-11EF-46D3-9198-5D2DBCA87A6D}" srcOrd="4" destOrd="0" presId="urn:microsoft.com/office/officeart/2018/5/layout/IconCircleLabelList"/>
    <dgm:cxn modelId="{FAE64EE9-C10D-48CB-BAB0-BDCB1706DC26}" type="presParOf" srcId="{C54E57DA-11EF-46D3-9198-5D2DBCA87A6D}" destId="{4279E2DD-3438-4FD3-9D23-CC07F06B430B}" srcOrd="0" destOrd="0" presId="urn:microsoft.com/office/officeart/2018/5/layout/IconCircleLabelList"/>
    <dgm:cxn modelId="{FA03037E-A043-4B06-BA0F-CDA05AD624F4}" type="presParOf" srcId="{C54E57DA-11EF-46D3-9198-5D2DBCA87A6D}" destId="{3AACF8DB-CFE2-47F7-AEA2-44BF718DDDA4}" srcOrd="1" destOrd="0" presId="urn:microsoft.com/office/officeart/2018/5/layout/IconCircleLabelList"/>
    <dgm:cxn modelId="{61002B57-A704-43F8-817F-13552D37F6CD}" type="presParOf" srcId="{C54E57DA-11EF-46D3-9198-5D2DBCA87A6D}" destId="{1F6FEB7D-C9B9-4BD3-8BF9-E2D3BCD43378}" srcOrd="2" destOrd="0" presId="urn:microsoft.com/office/officeart/2018/5/layout/IconCircleLabelList"/>
    <dgm:cxn modelId="{B0A7945F-71D1-4682-B181-F79699309138}" type="presParOf" srcId="{C54E57DA-11EF-46D3-9198-5D2DBCA87A6D}" destId="{AD3A0DD8-7B5C-40D2-83D5-39E3F8765C1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5BA8D-38C6-334B-9743-B4F94DDD0549}">
      <dsp:nvSpPr>
        <dsp:cNvPr id="0" name=""/>
        <dsp:cNvSpPr/>
      </dsp:nvSpPr>
      <dsp:spPr>
        <a:xfrm>
          <a:off x="2334759" y="1357"/>
          <a:ext cx="1634209" cy="48331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a:t>Requirements</a:t>
          </a:r>
          <a:endParaRPr lang="en-US" sz="1800" kern="1200"/>
        </a:p>
      </dsp:txBody>
      <dsp:txXfrm>
        <a:off x="2348915" y="15513"/>
        <a:ext cx="1605897" cy="455003"/>
      </dsp:txXfrm>
    </dsp:sp>
    <dsp:sp modelId="{7343B20F-FBF0-5F48-8ABD-1B9B6F037C62}">
      <dsp:nvSpPr>
        <dsp:cNvPr id="0" name=""/>
        <dsp:cNvSpPr/>
      </dsp:nvSpPr>
      <dsp:spPr>
        <a:xfrm rot="5400000">
          <a:off x="3061242" y="496755"/>
          <a:ext cx="181243" cy="21749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086617" y="514879"/>
        <a:ext cx="130495" cy="126870"/>
      </dsp:txXfrm>
    </dsp:sp>
    <dsp:sp modelId="{18260923-A84B-1F44-BBB3-B9EA79ADCECA}">
      <dsp:nvSpPr>
        <dsp:cNvPr id="0" name=""/>
        <dsp:cNvSpPr/>
      </dsp:nvSpPr>
      <dsp:spPr>
        <a:xfrm>
          <a:off x="2334759" y="726330"/>
          <a:ext cx="1634209" cy="483315"/>
        </a:xfrm>
        <a:prstGeom prst="roundRect">
          <a:avLst>
            <a:gd name="adj" fmla="val 10000"/>
          </a:avLst>
        </a:prstGeom>
        <a:solidFill>
          <a:schemeClr val="accent2">
            <a:hueOff val="-2658198"/>
            <a:satOff val="-569"/>
            <a:lumOff val="-3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a:t>Software</a:t>
          </a:r>
          <a:endParaRPr lang="en-US" sz="1800" kern="1200"/>
        </a:p>
      </dsp:txBody>
      <dsp:txXfrm>
        <a:off x="2348915" y="740486"/>
        <a:ext cx="1605897" cy="455003"/>
      </dsp:txXfrm>
    </dsp:sp>
    <dsp:sp modelId="{F7735C41-2C9D-BF4F-9712-EAA834DB9FDA}">
      <dsp:nvSpPr>
        <dsp:cNvPr id="0" name=""/>
        <dsp:cNvSpPr/>
      </dsp:nvSpPr>
      <dsp:spPr>
        <a:xfrm rot="5400000">
          <a:off x="3061242" y="1221728"/>
          <a:ext cx="181243" cy="217491"/>
        </a:xfrm>
        <a:prstGeom prst="rightArrow">
          <a:avLst>
            <a:gd name="adj1" fmla="val 60000"/>
            <a:gd name="adj2" fmla="val 50000"/>
          </a:avLst>
        </a:prstGeom>
        <a:solidFill>
          <a:schemeClr val="accent2">
            <a:hueOff val="-3101231"/>
            <a:satOff val="-664"/>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086617" y="1239852"/>
        <a:ext cx="130495" cy="126870"/>
      </dsp:txXfrm>
    </dsp:sp>
    <dsp:sp modelId="{6FA3DC91-4B43-1D40-89CC-1C9D326F08D5}">
      <dsp:nvSpPr>
        <dsp:cNvPr id="0" name=""/>
        <dsp:cNvSpPr/>
      </dsp:nvSpPr>
      <dsp:spPr>
        <a:xfrm>
          <a:off x="2334759" y="1451302"/>
          <a:ext cx="1634209" cy="483315"/>
        </a:xfrm>
        <a:prstGeom prst="roundRect">
          <a:avLst>
            <a:gd name="adj" fmla="val 10000"/>
          </a:avLst>
        </a:prstGeom>
        <a:solidFill>
          <a:schemeClr val="accent2">
            <a:hueOff val="-5316395"/>
            <a:satOff val="-1137"/>
            <a:lumOff val="-6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a:t>Swift</a:t>
          </a:r>
          <a:endParaRPr lang="en-US" sz="1800" kern="1200"/>
        </a:p>
      </dsp:txBody>
      <dsp:txXfrm>
        <a:off x="2348915" y="1465458"/>
        <a:ext cx="1605897" cy="455003"/>
      </dsp:txXfrm>
    </dsp:sp>
    <dsp:sp modelId="{56036F70-4E48-0E43-8262-D4BCCA702342}">
      <dsp:nvSpPr>
        <dsp:cNvPr id="0" name=""/>
        <dsp:cNvSpPr/>
      </dsp:nvSpPr>
      <dsp:spPr>
        <a:xfrm rot="5400000">
          <a:off x="3061242" y="1946700"/>
          <a:ext cx="181243" cy="217491"/>
        </a:xfrm>
        <a:prstGeom prst="rightArrow">
          <a:avLst>
            <a:gd name="adj1" fmla="val 60000"/>
            <a:gd name="adj2" fmla="val 50000"/>
          </a:avLst>
        </a:prstGeom>
        <a:solidFill>
          <a:schemeClr val="accent2">
            <a:hueOff val="-6202461"/>
            <a:satOff val="-1327"/>
            <a:lumOff val="-78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086617" y="1964824"/>
        <a:ext cx="130495" cy="126870"/>
      </dsp:txXfrm>
    </dsp:sp>
    <dsp:sp modelId="{FCDB3912-8518-934E-B551-51821C587CED}">
      <dsp:nvSpPr>
        <dsp:cNvPr id="0" name=""/>
        <dsp:cNvSpPr/>
      </dsp:nvSpPr>
      <dsp:spPr>
        <a:xfrm>
          <a:off x="2334759" y="2176275"/>
          <a:ext cx="1634209" cy="483315"/>
        </a:xfrm>
        <a:prstGeom prst="roundRect">
          <a:avLst>
            <a:gd name="adj" fmla="val 10000"/>
          </a:avLst>
        </a:prstGeom>
        <a:solidFill>
          <a:schemeClr val="accent2">
            <a:hueOff val="-7974593"/>
            <a:satOff val="-1706"/>
            <a:lumOff val="-10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xCode</a:t>
          </a:r>
          <a:endParaRPr lang="en-US" sz="1800" kern="1200" dirty="0"/>
        </a:p>
      </dsp:txBody>
      <dsp:txXfrm>
        <a:off x="2348915" y="2190431"/>
        <a:ext cx="1605897" cy="455003"/>
      </dsp:txXfrm>
    </dsp:sp>
    <dsp:sp modelId="{20758418-EF1B-0F43-988D-2A74591CE0E3}">
      <dsp:nvSpPr>
        <dsp:cNvPr id="0" name=""/>
        <dsp:cNvSpPr/>
      </dsp:nvSpPr>
      <dsp:spPr>
        <a:xfrm rot="5400000">
          <a:off x="3061242" y="2671673"/>
          <a:ext cx="181243" cy="217491"/>
        </a:xfrm>
        <a:prstGeom prst="rightArrow">
          <a:avLst>
            <a:gd name="adj1" fmla="val 60000"/>
            <a:gd name="adj2" fmla="val 50000"/>
          </a:avLst>
        </a:prstGeom>
        <a:solidFill>
          <a:schemeClr val="accent2">
            <a:hueOff val="-9303691"/>
            <a:satOff val="-1991"/>
            <a:lumOff val="-11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086617" y="2689797"/>
        <a:ext cx="130495" cy="126870"/>
      </dsp:txXfrm>
    </dsp:sp>
    <dsp:sp modelId="{06D89A11-9FEF-404A-BADD-DFBA89646006}">
      <dsp:nvSpPr>
        <dsp:cNvPr id="0" name=""/>
        <dsp:cNvSpPr/>
      </dsp:nvSpPr>
      <dsp:spPr>
        <a:xfrm>
          <a:off x="2334759" y="2901248"/>
          <a:ext cx="1634209" cy="483315"/>
        </a:xfrm>
        <a:prstGeom prst="roundRect">
          <a:avLst>
            <a:gd name="adj" fmla="val 10000"/>
          </a:avLst>
        </a:prstGeom>
        <a:solidFill>
          <a:schemeClr val="accent2">
            <a:hueOff val="-10632791"/>
            <a:satOff val="-2275"/>
            <a:lumOff val="-13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UITesting</a:t>
          </a:r>
          <a:endParaRPr lang="de-DE" sz="1800" kern="1200" dirty="0"/>
        </a:p>
      </dsp:txBody>
      <dsp:txXfrm>
        <a:off x="2348915" y="2915404"/>
        <a:ext cx="1605897" cy="455003"/>
      </dsp:txXfrm>
    </dsp:sp>
    <dsp:sp modelId="{130EB345-5656-FB4F-8612-5F15F993C6B5}">
      <dsp:nvSpPr>
        <dsp:cNvPr id="0" name=""/>
        <dsp:cNvSpPr/>
      </dsp:nvSpPr>
      <dsp:spPr>
        <a:xfrm rot="5400000">
          <a:off x="3061242" y="3396646"/>
          <a:ext cx="181243" cy="217491"/>
        </a:xfrm>
        <a:prstGeom prst="rightArrow">
          <a:avLst>
            <a:gd name="adj1" fmla="val 60000"/>
            <a:gd name="adj2" fmla="val 50000"/>
          </a:avLst>
        </a:prstGeom>
        <a:solidFill>
          <a:schemeClr val="accent2">
            <a:hueOff val="-12404922"/>
            <a:satOff val="-2654"/>
            <a:lumOff val="-156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5400000">
        <a:off x="3086617" y="3414770"/>
        <a:ext cx="130495" cy="126870"/>
      </dsp:txXfrm>
    </dsp:sp>
    <dsp:sp modelId="{CF5C0AE4-CC61-AF44-B453-0E9526B8B7F9}">
      <dsp:nvSpPr>
        <dsp:cNvPr id="0" name=""/>
        <dsp:cNvSpPr/>
      </dsp:nvSpPr>
      <dsp:spPr>
        <a:xfrm>
          <a:off x="2334759" y="3626220"/>
          <a:ext cx="1634209" cy="483315"/>
        </a:xfrm>
        <a:prstGeom prst="roundRect">
          <a:avLst>
            <a:gd name="adj" fmla="val 10000"/>
          </a:avLst>
        </a:prstGeom>
        <a:solidFill>
          <a:schemeClr val="accent2">
            <a:hueOff val="-13290988"/>
            <a:satOff val="-2844"/>
            <a:lumOff val="-16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Deployment</a:t>
          </a:r>
          <a:endParaRPr lang="en-US" sz="1800" kern="1200" dirty="0"/>
        </a:p>
      </dsp:txBody>
      <dsp:txXfrm>
        <a:off x="2348915" y="3640376"/>
        <a:ext cx="1605897" cy="455003"/>
      </dsp:txXfrm>
    </dsp:sp>
    <dsp:sp modelId="{B329D619-001A-854D-A7A7-40E8E04FAC3A}">
      <dsp:nvSpPr>
        <dsp:cNvPr id="0" name=""/>
        <dsp:cNvSpPr/>
      </dsp:nvSpPr>
      <dsp:spPr>
        <a:xfrm rot="5400000">
          <a:off x="3061242" y="4121618"/>
          <a:ext cx="181243" cy="217491"/>
        </a:xfrm>
        <a:prstGeom prst="rightArrow">
          <a:avLst>
            <a:gd name="adj1" fmla="val 60000"/>
            <a:gd name="adj2" fmla="val 50000"/>
          </a:avLst>
        </a:prstGeom>
        <a:solidFill>
          <a:schemeClr val="accent2">
            <a:hueOff val="-15506151"/>
            <a:satOff val="-3317"/>
            <a:lumOff val="-1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086617" y="4139742"/>
        <a:ext cx="130495" cy="126870"/>
      </dsp:txXfrm>
    </dsp:sp>
    <dsp:sp modelId="{B641C274-0A23-1D4E-A4D2-BF54A1E02B74}">
      <dsp:nvSpPr>
        <dsp:cNvPr id="0" name=""/>
        <dsp:cNvSpPr/>
      </dsp:nvSpPr>
      <dsp:spPr>
        <a:xfrm>
          <a:off x="2334759" y="4351193"/>
          <a:ext cx="1634209" cy="483315"/>
        </a:xfrm>
        <a:prstGeom prst="roundRect">
          <a:avLst>
            <a:gd name="adj" fmla="val 10000"/>
          </a:avLst>
        </a:prstGeom>
        <a:solidFill>
          <a:schemeClr val="accent2">
            <a:hueOff val="-15949186"/>
            <a:satOff val="-3412"/>
            <a:lumOff val="-20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Testflight</a:t>
          </a:r>
          <a:endParaRPr lang="en-US" sz="1800" kern="1200" dirty="0"/>
        </a:p>
      </dsp:txBody>
      <dsp:txXfrm>
        <a:off x="2348915" y="4365349"/>
        <a:ext cx="1605897" cy="455003"/>
      </dsp:txXfrm>
    </dsp:sp>
    <dsp:sp modelId="{1D2F5073-3A02-114F-9B0F-2B3CA315AE49}">
      <dsp:nvSpPr>
        <dsp:cNvPr id="0" name=""/>
        <dsp:cNvSpPr/>
      </dsp:nvSpPr>
      <dsp:spPr>
        <a:xfrm rot="5400000">
          <a:off x="3061242" y="4846591"/>
          <a:ext cx="181243" cy="217491"/>
        </a:xfrm>
        <a:prstGeom prst="rightArrow">
          <a:avLst>
            <a:gd name="adj1" fmla="val 60000"/>
            <a:gd name="adj2" fmla="val 50000"/>
          </a:avLst>
        </a:prstGeom>
        <a:solidFill>
          <a:schemeClr val="accent2">
            <a:hueOff val="-18607383"/>
            <a:satOff val="-3981"/>
            <a:lumOff val="-23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086617" y="4864715"/>
        <a:ext cx="130495" cy="126870"/>
      </dsp:txXfrm>
    </dsp:sp>
    <dsp:sp modelId="{9137A589-8E4B-7749-A34C-C0E08B3BAA92}">
      <dsp:nvSpPr>
        <dsp:cNvPr id="0" name=""/>
        <dsp:cNvSpPr/>
      </dsp:nvSpPr>
      <dsp:spPr>
        <a:xfrm>
          <a:off x="2334759" y="5076166"/>
          <a:ext cx="1634209" cy="483315"/>
        </a:xfrm>
        <a:prstGeom prst="roundRect">
          <a:avLst>
            <a:gd name="adj" fmla="val 10000"/>
          </a:avLst>
        </a:prstGeom>
        <a:solidFill>
          <a:schemeClr val="accent2">
            <a:hueOff val="-18607383"/>
            <a:satOff val="-3981"/>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Demo</a:t>
          </a:r>
          <a:endParaRPr lang="en-US" sz="1800" kern="1200" dirty="0"/>
        </a:p>
      </dsp:txBody>
      <dsp:txXfrm>
        <a:off x="2348915" y="5090322"/>
        <a:ext cx="1605897" cy="4550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0888D-E22F-F947-B4AA-BD461FB05563}">
      <dsp:nvSpPr>
        <dsp:cNvPr id="0" name=""/>
        <dsp:cNvSpPr/>
      </dsp:nvSpPr>
      <dsp:spPr>
        <a:xfrm>
          <a:off x="666161" y="1110026"/>
          <a:ext cx="524753"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8DE917-E590-1F49-BBE4-C9ABE0F512D0}">
      <dsp:nvSpPr>
        <dsp:cNvPr id="0" name=""/>
        <dsp:cNvSpPr/>
      </dsp:nvSpPr>
      <dsp:spPr>
        <a:xfrm>
          <a:off x="1222400" y="1065940"/>
          <a:ext cx="60346" cy="113454"/>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5C007C-C7EA-5746-A717-912DD1DDEAB3}">
      <dsp:nvSpPr>
        <dsp:cNvPr id="0" name=""/>
        <dsp:cNvSpPr/>
      </dsp:nvSpPr>
      <dsp:spPr>
        <a:xfrm>
          <a:off x="368204" y="877700"/>
          <a:ext cx="464724" cy="46472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marL="0" lvl="0" indent="0" algn="ctr" defTabSz="933450">
            <a:lnSpc>
              <a:spcPct val="90000"/>
            </a:lnSpc>
            <a:spcBef>
              <a:spcPct val="0"/>
            </a:spcBef>
            <a:spcAft>
              <a:spcPct val="35000"/>
            </a:spcAft>
            <a:buNone/>
          </a:pPr>
          <a:r>
            <a:rPr lang="en-US" sz="2100" kern="1200"/>
            <a:t>1</a:t>
          </a:r>
        </a:p>
      </dsp:txBody>
      <dsp:txXfrm>
        <a:off x="436261" y="945757"/>
        <a:ext cx="328610" cy="328610"/>
      </dsp:txXfrm>
    </dsp:sp>
    <dsp:sp modelId="{373DC9E5-636E-9344-B3AB-8651974AD1CC}">
      <dsp:nvSpPr>
        <dsp:cNvPr id="0" name=""/>
        <dsp:cNvSpPr/>
      </dsp:nvSpPr>
      <dsp:spPr>
        <a:xfrm>
          <a:off x="10219" y="1508019"/>
          <a:ext cx="1180695"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marL="0" lvl="0" indent="0" algn="l" defTabSz="488950">
            <a:lnSpc>
              <a:spcPct val="90000"/>
            </a:lnSpc>
            <a:spcBef>
              <a:spcPct val="0"/>
            </a:spcBef>
            <a:spcAft>
              <a:spcPct val="35000"/>
            </a:spcAft>
            <a:buNone/>
          </a:pPr>
          <a:r>
            <a:rPr lang="en-US" sz="1100" kern="1200"/>
            <a:t>1. in xCode go to Product -&gt; Archive -&gt; wait for building -&gt; Deploy (you will receive an error)</a:t>
          </a:r>
        </a:p>
      </dsp:txBody>
      <dsp:txXfrm>
        <a:off x="10219" y="1744158"/>
        <a:ext cx="1180695" cy="1729461"/>
      </dsp:txXfrm>
    </dsp:sp>
    <dsp:sp modelId="{30051039-4786-4744-A112-90FE51D9DD09}">
      <dsp:nvSpPr>
        <dsp:cNvPr id="0" name=""/>
        <dsp:cNvSpPr/>
      </dsp:nvSpPr>
      <dsp:spPr>
        <a:xfrm>
          <a:off x="1322103" y="1110033"/>
          <a:ext cx="1180695"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2D3F49-AF6C-D14B-A541-50AD5B2ACA20}">
      <dsp:nvSpPr>
        <dsp:cNvPr id="0" name=""/>
        <dsp:cNvSpPr/>
      </dsp:nvSpPr>
      <dsp:spPr>
        <a:xfrm>
          <a:off x="2534284" y="1065945"/>
          <a:ext cx="60346" cy="113460"/>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CF512F-35CF-6944-8245-0903759667E8}">
      <dsp:nvSpPr>
        <dsp:cNvPr id="0" name=""/>
        <dsp:cNvSpPr/>
      </dsp:nvSpPr>
      <dsp:spPr>
        <a:xfrm>
          <a:off x="1680088" y="877706"/>
          <a:ext cx="464724" cy="464724"/>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marL="0" lvl="0" indent="0" algn="ctr" defTabSz="933450">
            <a:lnSpc>
              <a:spcPct val="90000"/>
            </a:lnSpc>
            <a:spcBef>
              <a:spcPct val="0"/>
            </a:spcBef>
            <a:spcAft>
              <a:spcPct val="35000"/>
            </a:spcAft>
            <a:buNone/>
          </a:pPr>
          <a:r>
            <a:rPr lang="en-US" sz="2100" kern="1200"/>
            <a:t>2</a:t>
          </a:r>
        </a:p>
      </dsp:txBody>
      <dsp:txXfrm>
        <a:off x="1748145" y="945763"/>
        <a:ext cx="328610" cy="328610"/>
      </dsp:txXfrm>
    </dsp:sp>
    <dsp:sp modelId="{F282D25B-A988-484E-B2C0-875CB65B5BF8}">
      <dsp:nvSpPr>
        <dsp:cNvPr id="0" name=""/>
        <dsp:cNvSpPr/>
      </dsp:nvSpPr>
      <dsp:spPr>
        <a:xfrm>
          <a:off x="1322103" y="1508037"/>
          <a:ext cx="1180695"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marL="0" lvl="0" indent="0" algn="l" defTabSz="488950">
            <a:lnSpc>
              <a:spcPct val="90000"/>
            </a:lnSpc>
            <a:spcBef>
              <a:spcPct val="0"/>
            </a:spcBef>
            <a:spcAft>
              <a:spcPct val="35000"/>
            </a:spcAft>
            <a:buNone/>
          </a:pPr>
          <a:r>
            <a:rPr lang="en-US" sz="1100" kern="1200"/>
            <a:t>2. Go to developer.apple.com -&gt; Create signing for your app by package name</a:t>
          </a:r>
        </a:p>
      </dsp:txBody>
      <dsp:txXfrm>
        <a:off x="1322103" y="1744176"/>
        <a:ext cx="1180695" cy="1729461"/>
      </dsp:txXfrm>
    </dsp:sp>
    <dsp:sp modelId="{7961B571-395F-E648-B3BE-7881812A30EC}">
      <dsp:nvSpPr>
        <dsp:cNvPr id="0" name=""/>
        <dsp:cNvSpPr/>
      </dsp:nvSpPr>
      <dsp:spPr>
        <a:xfrm>
          <a:off x="2633987" y="1110033"/>
          <a:ext cx="1180695"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2D6277-94C1-544B-9806-A2351F2DD26E}">
      <dsp:nvSpPr>
        <dsp:cNvPr id="0" name=""/>
        <dsp:cNvSpPr/>
      </dsp:nvSpPr>
      <dsp:spPr>
        <a:xfrm>
          <a:off x="3846168" y="1065945"/>
          <a:ext cx="60346" cy="113460"/>
        </a:xfrm>
        <a:prstGeom prst="chevron">
          <a:avLst>
            <a:gd name="adj" fmla="val 9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03F323-DCF1-DD41-98B6-81AB472DFDD3}">
      <dsp:nvSpPr>
        <dsp:cNvPr id="0" name=""/>
        <dsp:cNvSpPr/>
      </dsp:nvSpPr>
      <dsp:spPr>
        <a:xfrm>
          <a:off x="2991972" y="877706"/>
          <a:ext cx="464724" cy="46472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marL="0" lvl="0" indent="0" algn="ctr" defTabSz="933450">
            <a:lnSpc>
              <a:spcPct val="90000"/>
            </a:lnSpc>
            <a:spcBef>
              <a:spcPct val="0"/>
            </a:spcBef>
            <a:spcAft>
              <a:spcPct val="35000"/>
            </a:spcAft>
            <a:buNone/>
          </a:pPr>
          <a:r>
            <a:rPr lang="en-US" sz="2100" kern="1200"/>
            <a:t>3</a:t>
          </a:r>
        </a:p>
      </dsp:txBody>
      <dsp:txXfrm>
        <a:off x="3060029" y="945763"/>
        <a:ext cx="328610" cy="328610"/>
      </dsp:txXfrm>
    </dsp:sp>
    <dsp:sp modelId="{CAEB5888-CC02-6248-895A-4DFAF4AF6A7C}">
      <dsp:nvSpPr>
        <dsp:cNvPr id="0" name=""/>
        <dsp:cNvSpPr/>
      </dsp:nvSpPr>
      <dsp:spPr>
        <a:xfrm>
          <a:off x="2633987" y="1508037"/>
          <a:ext cx="1180695"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marL="0" lvl="0" indent="0" algn="l" defTabSz="488950">
            <a:lnSpc>
              <a:spcPct val="90000"/>
            </a:lnSpc>
            <a:spcBef>
              <a:spcPct val="0"/>
            </a:spcBef>
            <a:spcAft>
              <a:spcPct val="35000"/>
            </a:spcAft>
            <a:buNone/>
          </a:pPr>
          <a:r>
            <a:rPr lang="en-US" sz="1100" kern="1200"/>
            <a:t>3. Go to App Store Connect -&gt; Add App to your App portfolio</a:t>
          </a:r>
        </a:p>
      </dsp:txBody>
      <dsp:txXfrm>
        <a:off x="2633987" y="1744176"/>
        <a:ext cx="1180695" cy="1729461"/>
      </dsp:txXfrm>
    </dsp:sp>
    <dsp:sp modelId="{BC2BB72C-82DA-124E-A316-C6135C7FB6E3}">
      <dsp:nvSpPr>
        <dsp:cNvPr id="0" name=""/>
        <dsp:cNvSpPr/>
      </dsp:nvSpPr>
      <dsp:spPr>
        <a:xfrm>
          <a:off x="3945871" y="1110033"/>
          <a:ext cx="1180695" cy="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FA636A-FD58-8A45-9262-D2851554CDEF}">
      <dsp:nvSpPr>
        <dsp:cNvPr id="0" name=""/>
        <dsp:cNvSpPr/>
      </dsp:nvSpPr>
      <dsp:spPr>
        <a:xfrm>
          <a:off x="5158052" y="1065945"/>
          <a:ext cx="60346" cy="113460"/>
        </a:xfrm>
        <a:prstGeom prst="chevron">
          <a:avLst>
            <a:gd name="adj" fmla="val 9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6B3337-F34C-3E43-BB1C-81805D6B2F69}">
      <dsp:nvSpPr>
        <dsp:cNvPr id="0" name=""/>
        <dsp:cNvSpPr/>
      </dsp:nvSpPr>
      <dsp:spPr>
        <a:xfrm>
          <a:off x="4303856" y="877706"/>
          <a:ext cx="464724" cy="464724"/>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marL="0" lvl="0" indent="0" algn="ctr" defTabSz="933450">
            <a:lnSpc>
              <a:spcPct val="90000"/>
            </a:lnSpc>
            <a:spcBef>
              <a:spcPct val="0"/>
            </a:spcBef>
            <a:spcAft>
              <a:spcPct val="35000"/>
            </a:spcAft>
            <a:buNone/>
          </a:pPr>
          <a:r>
            <a:rPr lang="en-US" sz="2100" kern="1200"/>
            <a:t>4</a:t>
          </a:r>
        </a:p>
      </dsp:txBody>
      <dsp:txXfrm>
        <a:off x="4371913" y="945763"/>
        <a:ext cx="328610" cy="328610"/>
      </dsp:txXfrm>
    </dsp:sp>
    <dsp:sp modelId="{ADC5AA9D-9360-974D-B94F-E126E84EFE28}">
      <dsp:nvSpPr>
        <dsp:cNvPr id="0" name=""/>
        <dsp:cNvSpPr/>
      </dsp:nvSpPr>
      <dsp:spPr>
        <a:xfrm>
          <a:off x="3945871" y="1508037"/>
          <a:ext cx="1180695"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marL="0" lvl="0" indent="0" algn="l" defTabSz="488950">
            <a:lnSpc>
              <a:spcPct val="90000"/>
            </a:lnSpc>
            <a:spcBef>
              <a:spcPct val="0"/>
            </a:spcBef>
            <a:spcAft>
              <a:spcPct val="35000"/>
            </a:spcAft>
            <a:buNone/>
          </a:pPr>
          <a:r>
            <a:rPr lang="en-US" sz="1100" kern="1200"/>
            <a:t>4. Make sure that you have added an App icon – otherwise App Store Connect disables your build.</a:t>
          </a:r>
        </a:p>
      </dsp:txBody>
      <dsp:txXfrm>
        <a:off x="3945871" y="1744176"/>
        <a:ext cx="1180695" cy="1729461"/>
      </dsp:txXfrm>
    </dsp:sp>
    <dsp:sp modelId="{1AA15FDC-0AF1-B541-919D-C040F9320660}">
      <dsp:nvSpPr>
        <dsp:cNvPr id="0" name=""/>
        <dsp:cNvSpPr/>
      </dsp:nvSpPr>
      <dsp:spPr>
        <a:xfrm>
          <a:off x="5257755" y="1110033"/>
          <a:ext cx="1180695" cy="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29BA47-A4A5-5D46-A1CC-0729D6151FC4}">
      <dsp:nvSpPr>
        <dsp:cNvPr id="0" name=""/>
        <dsp:cNvSpPr/>
      </dsp:nvSpPr>
      <dsp:spPr>
        <a:xfrm>
          <a:off x="6469936" y="1065945"/>
          <a:ext cx="60346" cy="113460"/>
        </a:xfrm>
        <a:prstGeom prst="chevron">
          <a:avLst>
            <a:gd name="adj" fmla="val 9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24FA13-5031-A644-B544-4DB2CC03C7F8}">
      <dsp:nvSpPr>
        <dsp:cNvPr id="0" name=""/>
        <dsp:cNvSpPr/>
      </dsp:nvSpPr>
      <dsp:spPr>
        <a:xfrm>
          <a:off x="5615740" y="877706"/>
          <a:ext cx="464724" cy="464724"/>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marL="0" lvl="0" indent="0" algn="ctr" defTabSz="933450">
            <a:lnSpc>
              <a:spcPct val="90000"/>
            </a:lnSpc>
            <a:spcBef>
              <a:spcPct val="0"/>
            </a:spcBef>
            <a:spcAft>
              <a:spcPct val="35000"/>
            </a:spcAft>
            <a:buNone/>
          </a:pPr>
          <a:r>
            <a:rPr lang="en-US" sz="2100" kern="1200"/>
            <a:t>5</a:t>
          </a:r>
        </a:p>
      </dsp:txBody>
      <dsp:txXfrm>
        <a:off x="5683797" y="945763"/>
        <a:ext cx="328610" cy="328610"/>
      </dsp:txXfrm>
    </dsp:sp>
    <dsp:sp modelId="{3B89C40E-289F-C54A-93CF-1AAE2E61D2A1}">
      <dsp:nvSpPr>
        <dsp:cNvPr id="0" name=""/>
        <dsp:cNvSpPr/>
      </dsp:nvSpPr>
      <dsp:spPr>
        <a:xfrm>
          <a:off x="5257755" y="1508037"/>
          <a:ext cx="1180695"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marL="0" lvl="0" indent="0" algn="l" defTabSz="488950">
            <a:lnSpc>
              <a:spcPct val="90000"/>
            </a:lnSpc>
            <a:spcBef>
              <a:spcPct val="0"/>
            </a:spcBef>
            <a:spcAft>
              <a:spcPct val="35000"/>
            </a:spcAft>
            <a:buNone/>
          </a:pPr>
          <a:r>
            <a:rPr lang="en-US" sz="1100" kern="1200"/>
            <a:t>5. Repeat step 1, but it will work now</a:t>
          </a:r>
        </a:p>
      </dsp:txBody>
      <dsp:txXfrm>
        <a:off x="5257755" y="1744176"/>
        <a:ext cx="1180695" cy="1729461"/>
      </dsp:txXfrm>
    </dsp:sp>
    <dsp:sp modelId="{D668CFBC-1187-8048-B3A1-AA691A69C0D4}">
      <dsp:nvSpPr>
        <dsp:cNvPr id="0" name=""/>
        <dsp:cNvSpPr/>
      </dsp:nvSpPr>
      <dsp:spPr>
        <a:xfrm>
          <a:off x="6569639" y="1110033"/>
          <a:ext cx="1180695" cy="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C9EB0E-E1B8-3647-8A05-4F6B2A4D562A}">
      <dsp:nvSpPr>
        <dsp:cNvPr id="0" name=""/>
        <dsp:cNvSpPr/>
      </dsp:nvSpPr>
      <dsp:spPr>
        <a:xfrm>
          <a:off x="7781820" y="1065945"/>
          <a:ext cx="60346" cy="113460"/>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954526-C022-7349-BFD5-10AC612A2F3F}">
      <dsp:nvSpPr>
        <dsp:cNvPr id="0" name=""/>
        <dsp:cNvSpPr/>
      </dsp:nvSpPr>
      <dsp:spPr>
        <a:xfrm>
          <a:off x="6927624" y="877706"/>
          <a:ext cx="464724" cy="46472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marL="0" lvl="0" indent="0" algn="ctr" defTabSz="933450">
            <a:lnSpc>
              <a:spcPct val="90000"/>
            </a:lnSpc>
            <a:spcBef>
              <a:spcPct val="0"/>
            </a:spcBef>
            <a:spcAft>
              <a:spcPct val="35000"/>
            </a:spcAft>
            <a:buNone/>
          </a:pPr>
          <a:r>
            <a:rPr lang="en-US" sz="2100" kern="1200"/>
            <a:t>6</a:t>
          </a:r>
        </a:p>
      </dsp:txBody>
      <dsp:txXfrm>
        <a:off x="6995681" y="945763"/>
        <a:ext cx="328610" cy="328610"/>
      </dsp:txXfrm>
    </dsp:sp>
    <dsp:sp modelId="{17192CC0-D92B-414B-8BCC-B4E32F8ADA90}">
      <dsp:nvSpPr>
        <dsp:cNvPr id="0" name=""/>
        <dsp:cNvSpPr/>
      </dsp:nvSpPr>
      <dsp:spPr>
        <a:xfrm>
          <a:off x="6569639" y="1508037"/>
          <a:ext cx="1180695"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marL="0" lvl="0" indent="0" algn="l" defTabSz="488950">
            <a:lnSpc>
              <a:spcPct val="90000"/>
            </a:lnSpc>
            <a:spcBef>
              <a:spcPct val="0"/>
            </a:spcBef>
            <a:spcAft>
              <a:spcPct val="35000"/>
            </a:spcAft>
            <a:buNone/>
          </a:pPr>
          <a:r>
            <a:rPr lang="en-US" sz="1100" kern="1200"/>
            <a:t>6. Go to App Store Connect -&gt; Send required information about your app to apple -&gt; Internal testing is allowed</a:t>
          </a:r>
        </a:p>
      </dsp:txBody>
      <dsp:txXfrm>
        <a:off x="6569639" y="1744176"/>
        <a:ext cx="1180695" cy="1729461"/>
      </dsp:txXfrm>
    </dsp:sp>
    <dsp:sp modelId="{89C9D8F6-CB59-2C42-9311-10F34D7744C1}">
      <dsp:nvSpPr>
        <dsp:cNvPr id="0" name=""/>
        <dsp:cNvSpPr/>
      </dsp:nvSpPr>
      <dsp:spPr>
        <a:xfrm>
          <a:off x="7881523" y="1110033"/>
          <a:ext cx="1180776"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18B279-785B-6248-B0C9-E754F57B8457}">
      <dsp:nvSpPr>
        <dsp:cNvPr id="0" name=""/>
        <dsp:cNvSpPr/>
      </dsp:nvSpPr>
      <dsp:spPr>
        <a:xfrm>
          <a:off x="9093786" y="1065945"/>
          <a:ext cx="60350" cy="113460"/>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E5589C-B19D-8646-9A61-BAF3E6C953CD}">
      <dsp:nvSpPr>
        <dsp:cNvPr id="0" name=""/>
        <dsp:cNvSpPr/>
      </dsp:nvSpPr>
      <dsp:spPr>
        <a:xfrm>
          <a:off x="8239548" y="877706"/>
          <a:ext cx="464724" cy="464724"/>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marL="0" lvl="0" indent="0" algn="ctr" defTabSz="933450">
            <a:lnSpc>
              <a:spcPct val="90000"/>
            </a:lnSpc>
            <a:spcBef>
              <a:spcPct val="0"/>
            </a:spcBef>
            <a:spcAft>
              <a:spcPct val="35000"/>
            </a:spcAft>
            <a:buNone/>
          </a:pPr>
          <a:r>
            <a:rPr lang="en-US" sz="2100" kern="1200"/>
            <a:t>7</a:t>
          </a:r>
        </a:p>
      </dsp:txBody>
      <dsp:txXfrm>
        <a:off x="8307605" y="945763"/>
        <a:ext cx="328610" cy="328610"/>
      </dsp:txXfrm>
    </dsp:sp>
    <dsp:sp modelId="{3471237E-8E4B-A54E-9EF3-78F8408EAF10}">
      <dsp:nvSpPr>
        <dsp:cNvPr id="0" name=""/>
        <dsp:cNvSpPr/>
      </dsp:nvSpPr>
      <dsp:spPr>
        <a:xfrm>
          <a:off x="7881523" y="1508037"/>
          <a:ext cx="1180776"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41" tIns="165100" rIns="93141" bIns="165100" numCol="1" spcCol="1270" anchor="t" anchorCtr="0">
          <a:noAutofit/>
        </a:bodyPr>
        <a:lstStyle/>
        <a:p>
          <a:pPr marL="0" lvl="0" indent="0" algn="l" defTabSz="488950">
            <a:lnSpc>
              <a:spcPct val="90000"/>
            </a:lnSpc>
            <a:spcBef>
              <a:spcPct val="0"/>
            </a:spcBef>
            <a:spcAft>
              <a:spcPct val="35000"/>
            </a:spcAft>
            <a:buNone/>
          </a:pPr>
          <a:r>
            <a:rPr lang="en-US" sz="1100" kern="1200"/>
            <a:t>7. Your internal testers (your co-workers) will receive an Push Notification on their mobile</a:t>
          </a:r>
        </a:p>
      </dsp:txBody>
      <dsp:txXfrm>
        <a:off x="7881523" y="1744192"/>
        <a:ext cx="1180776" cy="1729445"/>
      </dsp:txXfrm>
    </dsp:sp>
    <dsp:sp modelId="{F36733A5-B774-5045-B286-2B27B9E95C50}">
      <dsp:nvSpPr>
        <dsp:cNvPr id="0" name=""/>
        <dsp:cNvSpPr/>
      </dsp:nvSpPr>
      <dsp:spPr>
        <a:xfrm>
          <a:off x="9193496" y="1110033"/>
          <a:ext cx="590347"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FFCE2-AE62-4E4E-AF08-F947A9DF7DE0}">
      <dsp:nvSpPr>
        <dsp:cNvPr id="0" name=""/>
        <dsp:cNvSpPr/>
      </dsp:nvSpPr>
      <dsp:spPr>
        <a:xfrm>
          <a:off x="9551482" y="877706"/>
          <a:ext cx="464724" cy="46472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marL="0" lvl="0" indent="0" algn="ctr" defTabSz="933450">
            <a:lnSpc>
              <a:spcPct val="90000"/>
            </a:lnSpc>
            <a:spcBef>
              <a:spcPct val="0"/>
            </a:spcBef>
            <a:spcAft>
              <a:spcPct val="35000"/>
            </a:spcAft>
            <a:buNone/>
          </a:pPr>
          <a:r>
            <a:rPr lang="en-US" sz="2100" kern="1200"/>
            <a:t>8</a:t>
          </a:r>
        </a:p>
      </dsp:txBody>
      <dsp:txXfrm>
        <a:off x="9619539" y="945763"/>
        <a:ext cx="328610" cy="328610"/>
      </dsp:txXfrm>
    </dsp:sp>
    <dsp:sp modelId="{611A08B0-35BD-F347-9957-412FF3640747}">
      <dsp:nvSpPr>
        <dsp:cNvPr id="0" name=""/>
        <dsp:cNvSpPr/>
      </dsp:nvSpPr>
      <dsp:spPr>
        <a:xfrm>
          <a:off x="9193496" y="1508037"/>
          <a:ext cx="1180695"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marL="0" lvl="0" indent="0" algn="l" defTabSz="488950">
            <a:lnSpc>
              <a:spcPct val="90000"/>
            </a:lnSpc>
            <a:spcBef>
              <a:spcPct val="0"/>
            </a:spcBef>
            <a:spcAft>
              <a:spcPct val="35000"/>
            </a:spcAft>
            <a:buNone/>
          </a:pPr>
          <a:r>
            <a:rPr lang="en-US" sz="1100" kern="1200"/>
            <a:t>8. After (1-2 weeks) Apple will review your app: afterwards you’ll be able to test with external alpha / beta testers</a:t>
          </a:r>
        </a:p>
      </dsp:txBody>
      <dsp:txXfrm>
        <a:off x="9193496" y="1744176"/>
        <a:ext cx="1180695" cy="17294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0888D-E22F-F947-B4AA-BD461FB05563}">
      <dsp:nvSpPr>
        <dsp:cNvPr id="0" name=""/>
        <dsp:cNvSpPr/>
      </dsp:nvSpPr>
      <dsp:spPr>
        <a:xfrm>
          <a:off x="1756023" y="833062"/>
          <a:ext cx="1400710"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8DE917-E590-1F49-BBE4-C9ABE0F512D0}">
      <dsp:nvSpPr>
        <dsp:cNvPr id="0" name=""/>
        <dsp:cNvSpPr/>
      </dsp:nvSpPr>
      <dsp:spPr>
        <a:xfrm>
          <a:off x="3240776" y="715438"/>
          <a:ext cx="161081" cy="302330"/>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5C007C-C7EA-5746-A717-912DD1DDEAB3}">
      <dsp:nvSpPr>
        <dsp:cNvPr id="0" name=""/>
        <dsp:cNvSpPr/>
      </dsp:nvSpPr>
      <dsp:spPr>
        <a:xfrm>
          <a:off x="824550" y="76714"/>
          <a:ext cx="1512767" cy="151276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04" tIns="58704" rIns="58704" bIns="58704"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046090" y="298254"/>
        <a:ext cx="1069687" cy="1069687"/>
      </dsp:txXfrm>
    </dsp:sp>
    <dsp:sp modelId="{373DC9E5-636E-9344-B3AB-8651974AD1CC}">
      <dsp:nvSpPr>
        <dsp:cNvPr id="0" name=""/>
        <dsp:cNvSpPr/>
      </dsp:nvSpPr>
      <dsp:spPr>
        <a:xfrm>
          <a:off x="5134" y="1756264"/>
          <a:ext cx="3151599" cy="2518425"/>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1066800">
            <a:lnSpc>
              <a:spcPct val="90000"/>
            </a:lnSpc>
            <a:spcBef>
              <a:spcPct val="0"/>
            </a:spcBef>
            <a:spcAft>
              <a:spcPct val="35000"/>
            </a:spcAft>
            <a:buNone/>
          </a:pPr>
          <a:r>
            <a:rPr lang="en-US" sz="2400" kern="1200" dirty="0"/>
            <a:t>1. in </a:t>
          </a:r>
          <a:r>
            <a:rPr lang="en-US" sz="2400" kern="1200" dirty="0" err="1"/>
            <a:t>xCode</a:t>
          </a:r>
          <a:r>
            <a:rPr lang="en-US" sz="2400" kern="1200" dirty="0"/>
            <a:t> go to Product -&gt; Archive -&gt; wait for building -&gt; Deploy (you will receive an error)</a:t>
          </a:r>
        </a:p>
      </dsp:txBody>
      <dsp:txXfrm>
        <a:off x="5134" y="2259949"/>
        <a:ext cx="3151599" cy="2014740"/>
      </dsp:txXfrm>
    </dsp:sp>
    <dsp:sp modelId="{30051039-4786-4744-A112-90FE51D9DD09}">
      <dsp:nvSpPr>
        <dsp:cNvPr id="0" name=""/>
        <dsp:cNvSpPr/>
      </dsp:nvSpPr>
      <dsp:spPr>
        <a:xfrm>
          <a:off x="3506911" y="833620"/>
          <a:ext cx="3151599"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2D3F49-AF6C-D14B-A541-50AD5B2ACA20}">
      <dsp:nvSpPr>
        <dsp:cNvPr id="0" name=""/>
        <dsp:cNvSpPr/>
      </dsp:nvSpPr>
      <dsp:spPr>
        <a:xfrm>
          <a:off x="6742553" y="715910"/>
          <a:ext cx="161081" cy="302776"/>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CF512F-35CF-6944-8245-0903759667E8}">
      <dsp:nvSpPr>
        <dsp:cNvPr id="0" name=""/>
        <dsp:cNvSpPr/>
      </dsp:nvSpPr>
      <dsp:spPr>
        <a:xfrm>
          <a:off x="4325770" y="76715"/>
          <a:ext cx="1513881" cy="1513881"/>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47" tIns="58747" rIns="58747" bIns="58747"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4547473" y="298418"/>
        <a:ext cx="1070475" cy="1070475"/>
      </dsp:txXfrm>
    </dsp:sp>
    <dsp:sp modelId="{F282D25B-A988-484E-B2C0-875CB65B5BF8}">
      <dsp:nvSpPr>
        <dsp:cNvPr id="0" name=""/>
        <dsp:cNvSpPr/>
      </dsp:nvSpPr>
      <dsp:spPr>
        <a:xfrm>
          <a:off x="3506911" y="1757501"/>
          <a:ext cx="3151599" cy="2518425"/>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933450">
            <a:lnSpc>
              <a:spcPct val="90000"/>
            </a:lnSpc>
            <a:spcBef>
              <a:spcPct val="0"/>
            </a:spcBef>
            <a:spcAft>
              <a:spcPct val="35000"/>
            </a:spcAft>
            <a:buNone/>
          </a:pPr>
          <a:r>
            <a:rPr lang="en-US" sz="2100" kern="1200" dirty="0"/>
            <a:t>2. Go to </a:t>
          </a:r>
          <a:r>
            <a:rPr lang="en-US" sz="2100" kern="1200" dirty="0" err="1"/>
            <a:t>developer.apple.com</a:t>
          </a:r>
          <a:r>
            <a:rPr lang="en-US" sz="2100" kern="1200" dirty="0"/>
            <a:t> -&gt; Create signing for your app by package name</a:t>
          </a:r>
        </a:p>
      </dsp:txBody>
      <dsp:txXfrm>
        <a:off x="3506911" y="2261186"/>
        <a:ext cx="3151599" cy="2014740"/>
      </dsp:txXfrm>
    </dsp:sp>
    <dsp:sp modelId="{7961B571-395F-E648-B3BE-7881812A30EC}">
      <dsp:nvSpPr>
        <dsp:cNvPr id="0" name=""/>
        <dsp:cNvSpPr/>
      </dsp:nvSpPr>
      <dsp:spPr>
        <a:xfrm>
          <a:off x="7008688" y="833620"/>
          <a:ext cx="1575799"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03F323-DCF1-DD41-98B6-81AB472DFDD3}">
      <dsp:nvSpPr>
        <dsp:cNvPr id="0" name=""/>
        <dsp:cNvSpPr/>
      </dsp:nvSpPr>
      <dsp:spPr>
        <a:xfrm>
          <a:off x="7826800" y="75969"/>
          <a:ext cx="1515374" cy="151537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805" tIns="58805" rIns="58805" bIns="58805"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048721" y="297890"/>
        <a:ext cx="1071532" cy="1071532"/>
      </dsp:txXfrm>
    </dsp:sp>
    <dsp:sp modelId="{CAEB5888-CC02-6248-895A-4DFAF4AF6A7C}">
      <dsp:nvSpPr>
        <dsp:cNvPr id="0" name=""/>
        <dsp:cNvSpPr/>
      </dsp:nvSpPr>
      <dsp:spPr>
        <a:xfrm>
          <a:off x="7008688" y="1757501"/>
          <a:ext cx="3151599" cy="2518425"/>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933450">
            <a:lnSpc>
              <a:spcPct val="90000"/>
            </a:lnSpc>
            <a:spcBef>
              <a:spcPct val="0"/>
            </a:spcBef>
            <a:spcAft>
              <a:spcPct val="35000"/>
            </a:spcAft>
            <a:buNone/>
          </a:pPr>
          <a:r>
            <a:rPr lang="en-US" sz="2100" kern="1200"/>
            <a:t>3. Go to App Store Connect -&gt; Add App to your App portfolio</a:t>
          </a:r>
        </a:p>
      </dsp:txBody>
      <dsp:txXfrm>
        <a:off x="7008688" y="2261186"/>
        <a:ext cx="3151599" cy="20147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0888D-E22F-F947-B4AA-BD461FB05563}">
      <dsp:nvSpPr>
        <dsp:cNvPr id="0" name=""/>
        <dsp:cNvSpPr/>
      </dsp:nvSpPr>
      <dsp:spPr>
        <a:xfrm>
          <a:off x="1189439" y="1755940"/>
          <a:ext cx="944283"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8DE917-E590-1F49-BBE4-C9ABE0F512D0}">
      <dsp:nvSpPr>
        <dsp:cNvPr id="0" name=""/>
        <dsp:cNvSpPr/>
      </dsp:nvSpPr>
      <dsp:spPr>
        <a:xfrm>
          <a:off x="2190379" y="1676657"/>
          <a:ext cx="108592" cy="203965"/>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5C007C-C7EA-5746-A717-912DD1DDEAB3}">
      <dsp:nvSpPr>
        <dsp:cNvPr id="0" name=""/>
        <dsp:cNvSpPr/>
      </dsp:nvSpPr>
      <dsp:spPr>
        <a:xfrm>
          <a:off x="587633" y="1272206"/>
          <a:ext cx="967540" cy="96754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546" tIns="37546" rIns="37546" bIns="37546" numCol="1" spcCol="1270" anchor="ctr" anchorCtr="0">
          <a:noAutofit/>
        </a:bodyPr>
        <a:lstStyle/>
        <a:p>
          <a:pPr marL="0" lvl="0" indent="0" algn="ctr" defTabSz="1911350">
            <a:lnSpc>
              <a:spcPct val="90000"/>
            </a:lnSpc>
            <a:spcBef>
              <a:spcPct val="0"/>
            </a:spcBef>
            <a:spcAft>
              <a:spcPct val="35000"/>
            </a:spcAft>
            <a:buNone/>
          </a:pPr>
          <a:r>
            <a:rPr lang="en-US" sz="4300" kern="1200"/>
            <a:t>1</a:t>
          </a:r>
        </a:p>
      </dsp:txBody>
      <dsp:txXfrm>
        <a:off x="729326" y="1413899"/>
        <a:ext cx="684154" cy="684154"/>
      </dsp:txXfrm>
    </dsp:sp>
    <dsp:sp modelId="{373DC9E5-636E-9344-B3AB-8651974AD1CC}">
      <dsp:nvSpPr>
        <dsp:cNvPr id="0" name=""/>
        <dsp:cNvSpPr/>
      </dsp:nvSpPr>
      <dsp:spPr>
        <a:xfrm>
          <a:off x="9084" y="2405347"/>
          <a:ext cx="2124637"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594" tIns="165100" rIns="167594" bIns="165100" numCol="1" spcCol="1270" anchor="t" anchorCtr="0">
          <a:noAutofit/>
        </a:bodyPr>
        <a:lstStyle/>
        <a:p>
          <a:pPr marL="0" lvl="0" indent="0" algn="l" defTabSz="488950">
            <a:lnSpc>
              <a:spcPct val="90000"/>
            </a:lnSpc>
            <a:spcBef>
              <a:spcPct val="0"/>
            </a:spcBef>
            <a:spcAft>
              <a:spcPct val="35000"/>
            </a:spcAft>
            <a:buNone/>
          </a:pPr>
          <a:r>
            <a:rPr lang="en-US" sz="1100" kern="1200"/>
            <a:t>1. in xCode go to Product -&gt; Archive -&gt; wait for building -&gt; Deploy (you will receive an error)</a:t>
          </a:r>
        </a:p>
      </dsp:txBody>
      <dsp:txXfrm>
        <a:off x="9084" y="2798467"/>
        <a:ext cx="2124637" cy="1572480"/>
      </dsp:txXfrm>
    </dsp:sp>
    <dsp:sp modelId="{30051039-4786-4744-A112-90FE51D9DD09}">
      <dsp:nvSpPr>
        <dsp:cNvPr id="0" name=""/>
        <dsp:cNvSpPr/>
      </dsp:nvSpPr>
      <dsp:spPr>
        <a:xfrm>
          <a:off x="2369793" y="1755941"/>
          <a:ext cx="2124637"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2D3F49-AF6C-D14B-A541-50AD5B2ACA20}">
      <dsp:nvSpPr>
        <dsp:cNvPr id="0" name=""/>
        <dsp:cNvSpPr/>
      </dsp:nvSpPr>
      <dsp:spPr>
        <a:xfrm>
          <a:off x="4551088" y="1676657"/>
          <a:ext cx="108592" cy="203965"/>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CF512F-35CF-6944-8245-0903759667E8}">
      <dsp:nvSpPr>
        <dsp:cNvPr id="0" name=""/>
        <dsp:cNvSpPr/>
      </dsp:nvSpPr>
      <dsp:spPr>
        <a:xfrm>
          <a:off x="2948342" y="1272207"/>
          <a:ext cx="967540" cy="96754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546" tIns="37546" rIns="37546" bIns="37546" numCol="1" spcCol="1270" anchor="ctr" anchorCtr="0">
          <a:noAutofit/>
        </a:bodyPr>
        <a:lstStyle/>
        <a:p>
          <a:pPr marL="0" lvl="0" indent="0" algn="ctr" defTabSz="1911350">
            <a:lnSpc>
              <a:spcPct val="90000"/>
            </a:lnSpc>
            <a:spcBef>
              <a:spcPct val="0"/>
            </a:spcBef>
            <a:spcAft>
              <a:spcPct val="35000"/>
            </a:spcAft>
            <a:buNone/>
          </a:pPr>
          <a:r>
            <a:rPr lang="en-US" sz="4300" kern="1200"/>
            <a:t>2</a:t>
          </a:r>
        </a:p>
      </dsp:txBody>
      <dsp:txXfrm>
        <a:off x="3090035" y="1413900"/>
        <a:ext cx="684154" cy="684154"/>
      </dsp:txXfrm>
    </dsp:sp>
    <dsp:sp modelId="{F282D25B-A988-484E-B2C0-875CB65B5BF8}">
      <dsp:nvSpPr>
        <dsp:cNvPr id="0" name=""/>
        <dsp:cNvSpPr/>
      </dsp:nvSpPr>
      <dsp:spPr>
        <a:xfrm>
          <a:off x="2369793" y="2405348"/>
          <a:ext cx="2124637"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594" tIns="165100" rIns="167594" bIns="165100" numCol="1" spcCol="1270" anchor="t" anchorCtr="0">
          <a:noAutofit/>
        </a:bodyPr>
        <a:lstStyle/>
        <a:p>
          <a:pPr marL="0" lvl="0" indent="0" algn="l" defTabSz="488950">
            <a:lnSpc>
              <a:spcPct val="90000"/>
            </a:lnSpc>
            <a:spcBef>
              <a:spcPct val="0"/>
            </a:spcBef>
            <a:spcAft>
              <a:spcPct val="35000"/>
            </a:spcAft>
            <a:buNone/>
          </a:pPr>
          <a:r>
            <a:rPr lang="en-US" sz="1100" kern="1200"/>
            <a:t>2. Go to developer.apple.com -&gt; Create signing for your app by package name</a:t>
          </a:r>
        </a:p>
      </dsp:txBody>
      <dsp:txXfrm>
        <a:off x="2369793" y="2798468"/>
        <a:ext cx="2124637" cy="1572480"/>
      </dsp:txXfrm>
    </dsp:sp>
    <dsp:sp modelId="{7961B571-395F-E648-B3BE-7881812A30EC}">
      <dsp:nvSpPr>
        <dsp:cNvPr id="0" name=""/>
        <dsp:cNvSpPr/>
      </dsp:nvSpPr>
      <dsp:spPr>
        <a:xfrm>
          <a:off x="4730502" y="1755941"/>
          <a:ext cx="2124637"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2D6277-94C1-544B-9806-A2351F2DD26E}">
      <dsp:nvSpPr>
        <dsp:cNvPr id="0" name=""/>
        <dsp:cNvSpPr/>
      </dsp:nvSpPr>
      <dsp:spPr>
        <a:xfrm>
          <a:off x="6911797" y="1676657"/>
          <a:ext cx="108592" cy="203965"/>
        </a:xfrm>
        <a:prstGeom prst="chevron">
          <a:avLst>
            <a:gd name="adj" fmla="val 9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03F323-DCF1-DD41-98B6-81AB472DFDD3}">
      <dsp:nvSpPr>
        <dsp:cNvPr id="0" name=""/>
        <dsp:cNvSpPr/>
      </dsp:nvSpPr>
      <dsp:spPr>
        <a:xfrm>
          <a:off x="5309051" y="1272207"/>
          <a:ext cx="967540" cy="967540"/>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546" tIns="37546" rIns="37546" bIns="37546" numCol="1" spcCol="1270" anchor="ctr" anchorCtr="0">
          <a:noAutofit/>
        </a:bodyPr>
        <a:lstStyle/>
        <a:p>
          <a:pPr marL="0" lvl="0" indent="0" algn="ctr" defTabSz="1911350">
            <a:lnSpc>
              <a:spcPct val="90000"/>
            </a:lnSpc>
            <a:spcBef>
              <a:spcPct val="0"/>
            </a:spcBef>
            <a:spcAft>
              <a:spcPct val="35000"/>
            </a:spcAft>
            <a:buNone/>
          </a:pPr>
          <a:r>
            <a:rPr lang="en-US" sz="4300" kern="1200"/>
            <a:t>3</a:t>
          </a:r>
        </a:p>
      </dsp:txBody>
      <dsp:txXfrm>
        <a:off x="5450744" y="1413900"/>
        <a:ext cx="684154" cy="684154"/>
      </dsp:txXfrm>
    </dsp:sp>
    <dsp:sp modelId="{CAEB5888-CC02-6248-895A-4DFAF4AF6A7C}">
      <dsp:nvSpPr>
        <dsp:cNvPr id="0" name=""/>
        <dsp:cNvSpPr/>
      </dsp:nvSpPr>
      <dsp:spPr>
        <a:xfrm>
          <a:off x="4730502" y="2405348"/>
          <a:ext cx="2124637"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594" tIns="165100" rIns="167594" bIns="165100" numCol="1" spcCol="1270" anchor="t" anchorCtr="0">
          <a:noAutofit/>
        </a:bodyPr>
        <a:lstStyle/>
        <a:p>
          <a:pPr marL="0" lvl="0" indent="0" algn="l" defTabSz="488950">
            <a:lnSpc>
              <a:spcPct val="90000"/>
            </a:lnSpc>
            <a:spcBef>
              <a:spcPct val="0"/>
            </a:spcBef>
            <a:spcAft>
              <a:spcPct val="35000"/>
            </a:spcAft>
            <a:buNone/>
          </a:pPr>
          <a:r>
            <a:rPr lang="en-US" sz="1100" kern="1200"/>
            <a:t>3. Go to App Store Connect -&gt; Add App to your App portfolio</a:t>
          </a:r>
        </a:p>
      </dsp:txBody>
      <dsp:txXfrm>
        <a:off x="4730502" y="2798468"/>
        <a:ext cx="2124637" cy="1572480"/>
      </dsp:txXfrm>
    </dsp:sp>
    <dsp:sp modelId="{BC2BB72C-82DA-124E-A316-C6135C7FB6E3}">
      <dsp:nvSpPr>
        <dsp:cNvPr id="0" name=""/>
        <dsp:cNvSpPr/>
      </dsp:nvSpPr>
      <dsp:spPr>
        <a:xfrm>
          <a:off x="7091211" y="1755941"/>
          <a:ext cx="2124637" cy="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FA636A-FD58-8A45-9262-D2851554CDEF}">
      <dsp:nvSpPr>
        <dsp:cNvPr id="0" name=""/>
        <dsp:cNvSpPr/>
      </dsp:nvSpPr>
      <dsp:spPr>
        <a:xfrm>
          <a:off x="9272506" y="1676657"/>
          <a:ext cx="108592" cy="203965"/>
        </a:xfrm>
        <a:prstGeom prst="chevron">
          <a:avLst>
            <a:gd name="adj" fmla="val 9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6B3337-F34C-3E43-BB1C-81805D6B2F69}">
      <dsp:nvSpPr>
        <dsp:cNvPr id="0" name=""/>
        <dsp:cNvSpPr/>
      </dsp:nvSpPr>
      <dsp:spPr>
        <a:xfrm>
          <a:off x="7669760" y="1272207"/>
          <a:ext cx="967540" cy="967540"/>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546" tIns="37546" rIns="37546" bIns="37546" numCol="1" spcCol="1270" anchor="ctr" anchorCtr="0">
          <a:noAutofit/>
        </a:bodyPr>
        <a:lstStyle/>
        <a:p>
          <a:pPr marL="0" lvl="0" indent="0" algn="ctr" defTabSz="1911350">
            <a:lnSpc>
              <a:spcPct val="90000"/>
            </a:lnSpc>
            <a:spcBef>
              <a:spcPct val="0"/>
            </a:spcBef>
            <a:spcAft>
              <a:spcPct val="35000"/>
            </a:spcAft>
            <a:buNone/>
          </a:pPr>
          <a:r>
            <a:rPr lang="en-US" sz="4300" kern="1200"/>
            <a:t>4</a:t>
          </a:r>
        </a:p>
      </dsp:txBody>
      <dsp:txXfrm>
        <a:off x="7811453" y="1413900"/>
        <a:ext cx="684154" cy="684154"/>
      </dsp:txXfrm>
    </dsp:sp>
    <dsp:sp modelId="{ADC5AA9D-9360-974D-B94F-E126E84EFE28}">
      <dsp:nvSpPr>
        <dsp:cNvPr id="0" name=""/>
        <dsp:cNvSpPr/>
      </dsp:nvSpPr>
      <dsp:spPr>
        <a:xfrm>
          <a:off x="7091211" y="2405348"/>
          <a:ext cx="2124637"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594" tIns="165100" rIns="167594" bIns="165100" numCol="1" spcCol="1270" anchor="t" anchorCtr="0">
          <a:noAutofit/>
        </a:bodyPr>
        <a:lstStyle/>
        <a:p>
          <a:pPr marL="0" lvl="0" indent="0" algn="l" defTabSz="622300">
            <a:lnSpc>
              <a:spcPct val="90000"/>
            </a:lnSpc>
            <a:spcBef>
              <a:spcPct val="0"/>
            </a:spcBef>
            <a:spcAft>
              <a:spcPct val="35000"/>
            </a:spcAft>
            <a:buNone/>
          </a:pPr>
          <a:r>
            <a:rPr lang="en-US" sz="1400" kern="1200" dirty="0"/>
            <a:t>4. Make sure that you have added an App icon – otherwise App Store Connect disables your build.</a:t>
          </a:r>
        </a:p>
      </dsp:txBody>
      <dsp:txXfrm>
        <a:off x="7091211" y="2798468"/>
        <a:ext cx="2124637" cy="1572480"/>
      </dsp:txXfrm>
    </dsp:sp>
    <dsp:sp modelId="{1AA15FDC-0AF1-B541-919D-C040F9320660}">
      <dsp:nvSpPr>
        <dsp:cNvPr id="0" name=""/>
        <dsp:cNvSpPr/>
      </dsp:nvSpPr>
      <dsp:spPr>
        <a:xfrm>
          <a:off x="9451920" y="1755941"/>
          <a:ext cx="2124637" cy="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29BA47-A4A5-5D46-A1CC-0729D6151FC4}">
      <dsp:nvSpPr>
        <dsp:cNvPr id="0" name=""/>
        <dsp:cNvSpPr/>
      </dsp:nvSpPr>
      <dsp:spPr>
        <a:xfrm>
          <a:off x="11633215" y="1676657"/>
          <a:ext cx="108592" cy="203965"/>
        </a:xfrm>
        <a:prstGeom prst="chevron">
          <a:avLst>
            <a:gd name="adj" fmla="val 9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24FA13-5031-A644-B544-4DB2CC03C7F8}">
      <dsp:nvSpPr>
        <dsp:cNvPr id="0" name=""/>
        <dsp:cNvSpPr/>
      </dsp:nvSpPr>
      <dsp:spPr>
        <a:xfrm>
          <a:off x="10030469" y="1272207"/>
          <a:ext cx="967540" cy="967540"/>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546" tIns="37546" rIns="37546" bIns="37546" numCol="1" spcCol="1270" anchor="ctr" anchorCtr="0">
          <a:noAutofit/>
        </a:bodyPr>
        <a:lstStyle/>
        <a:p>
          <a:pPr marL="0" lvl="0" indent="0" algn="ctr" defTabSz="1911350">
            <a:lnSpc>
              <a:spcPct val="90000"/>
            </a:lnSpc>
            <a:spcBef>
              <a:spcPct val="0"/>
            </a:spcBef>
            <a:spcAft>
              <a:spcPct val="35000"/>
            </a:spcAft>
            <a:buNone/>
          </a:pPr>
          <a:r>
            <a:rPr lang="en-US" sz="4300" kern="1200"/>
            <a:t>5</a:t>
          </a:r>
        </a:p>
      </dsp:txBody>
      <dsp:txXfrm>
        <a:off x="10172162" y="1413900"/>
        <a:ext cx="684154" cy="684154"/>
      </dsp:txXfrm>
    </dsp:sp>
    <dsp:sp modelId="{3B89C40E-289F-C54A-93CF-1AAE2E61D2A1}">
      <dsp:nvSpPr>
        <dsp:cNvPr id="0" name=""/>
        <dsp:cNvSpPr/>
      </dsp:nvSpPr>
      <dsp:spPr>
        <a:xfrm>
          <a:off x="9451920" y="2405348"/>
          <a:ext cx="2124637"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594" tIns="165100" rIns="167594" bIns="165100" numCol="1" spcCol="1270" anchor="t" anchorCtr="0">
          <a:noAutofit/>
        </a:bodyPr>
        <a:lstStyle/>
        <a:p>
          <a:pPr marL="0" lvl="0" indent="0" algn="l" defTabSz="622300">
            <a:lnSpc>
              <a:spcPct val="90000"/>
            </a:lnSpc>
            <a:spcBef>
              <a:spcPct val="0"/>
            </a:spcBef>
            <a:spcAft>
              <a:spcPct val="35000"/>
            </a:spcAft>
            <a:buNone/>
          </a:pPr>
          <a:r>
            <a:rPr lang="en-US" sz="1400" kern="1200" dirty="0"/>
            <a:t>5. Repeat step 1, but it will work now</a:t>
          </a:r>
        </a:p>
      </dsp:txBody>
      <dsp:txXfrm>
        <a:off x="9451920" y="2798468"/>
        <a:ext cx="2124637" cy="1572480"/>
      </dsp:txXfrm>
    </dsp:sp>
    <dsp:sp modelId="{D668CFBC-1187-8048-B3A1-AA691A69C0D4}">
      <dsp:nvSpPr>
        <dsp:cNvPr id="0" name=""/>
        <dsp:cNvSpPr/>
      </dsp:nvSpPr>
      <dsp:spPr>
        <a:xfrm>
          <a:off x="11812629" y="1755941"/>
          <a:ext cx="2124637" cy="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C9EB0E-E1B8-3647-8A05-4F6B2A4D562A}">
      <dsp:nvSpPr>
        <dsp:cNvPr id="0" name=""/>
        <dsp:cNvSpPr/>
      </dsp:nvSpPr>
      <dsp:spPr>
        <a:xfrm>
          <a:off x="13993924" y="1676657"/>
          <a:ext cx="108592" cy="203965"/>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954526-C022-7349-BFD5-10AC612A2F3F}">
      <dsp:nvSpPr>
        <dsp:cNvPr id="0" name=""/>
        <dsp:cNvSpPr/>
      </dsp:nvSpPr>
      <dsp:spPr>
        <a:xfrm>
          <a:off x="12391178" y="1272207"/>
          <a:ext cx="967540" cy="96754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546" tIns="37546" rIns="37546" bIns="37546" numCol="1" spcCol="1270" anchor="ctr" anchorCtr="0">
          <a:noAutofit/>
        </a:bodyPr>
        <a:lstStyle/>
        <a:p>
          <a:pPr marL="0" lvl="0" indent="0" algn="ctr" defTabSz="1911350">
            <a:lnSpc>
              <a:spcPct val="90000"/>
            </a:lnSpc>
            <a:spcBef>
              <a:spcPct val="0"/>
            </a:spcBef>
            <a:spcAft>
              <a:spcPct val="35000"/>
            </a:spcAft>
            <a:buNone/>
          </a:pPr>
          <a:r>
            <a:rPr lang="en-US" sz="4300" kern="1200"/>
            <a:t>6</a:t>
          </a:r>
        </a:p>
      </dsp:txBody>
      <dsp:txXfrm>
        <a:off x="12532871" y="1413900"/>
        <a:ext cx="684154" cy="684154"/>
      </dsp:txXfrm>
    </dsp:sp>
    <dsp:sp modelId="{17192CC0-D92B-414B-8BCC-B4E32F8ADA90}">
      <dsp:nvSpPr>
        <dsp:cNvPr id="0" name=""/>
        <dsp:cNvSpPr/>
      </dsp:nvSpPr>
      <dsp:spPr>
        <a:xfrm>
          <a:off x="11812629" y="2405348"/>
          <a:ext cx="2124899"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14" tIns="165100" rIns="167614" bIns="165100" numCol="1" spcCol="1270" anchor="t" anchorCtr="0">
          <a:noAutofit/>
        </a:bodyPr>
        <a:lstStyle/>
        <a:p>
          <a:pPr marL="0" lvl="0" indent="0" algn="l" defTabSz="622300">
            <a:lnSpc>
              <a:spcPct val="90000"/>
            </a:lnSpc>
            <a:spcBef>
              <a:spcPct val="0"/>
            </a:spcBef>
            <a:spcAft>
              <a:spcPct val="35000"/>
            </a:spcAft>
            <a:buNone/>
          </a:pPr>
          <a:r>
            <a:rPr lang="en-US" sz="1400" kern="1200" dirty="0"/>
            <a:t>6. Go to App Store Connect -&gt; Send required information about your app to apple -&gt; Internal testing is allowed</a:t>
          </a:r>
        </a:p>
      </dsp:txBody>
      <dsp:txXfrm>
        <a:off x="11812629" y="2798468"/>
        <a:ext cx="2124899" cy="1572480"/>
      </dsp:txXfrm>
    </dsp:sp>
    <dsp:sp modelId="{89C9D8F6-CB59-2C42-9311-10F34D7744C1}">
      <dsp:nvSpPr>
        <dsp:cNvPr id="0" name=""/>
        <dsp:cNvSpPr/>
      </dsp:nvSpPr>
      <dsp:spPr>
        <a:xfrm>
          <a:off x="14173629" y="1755941"/>
          <a:ext cx="2124637"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18B279-785B-6248-B0C9-E754F57B8457}">
      <dsp:nvSpPr>
        <dsp:cNvPr id="0" name=""/>
        <dsp:cNvSpPr/>
      </dsp:nvSpPr>
      <dsp:spPr>
        <a:xfrm>
          <a:off x="16354924" y="1676657"/>
          <a:ext cx="108592" cy="203965"/>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E5589C-B19D-8646-9A61-BAF3E6C953CD}">
      <dsp:nvSpPr>
        <dsp:cNvPr id="0" name=""/>
        <dsp:cNvSpPr/>
      </dsp:nvSpPr>
      <dsp:spPr>
        <a:xfrm>
          <a:off x="14752178" y="1272207"/>
          <a:ext cx="967540" cy="96754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546" tIns="37546" rIns="37546" bIns="37546" numCol="1" spcCol="1270" anchor="ctr" anchorCtr="0">
          <a:noAutofit/>
        </a:bodyPr>
        <a:lstStyle/>
        <a:p>
          <a:pPr marL="0" lvl="0" indent="0" algn="ctr" defTabSz="1911350">
            <a:lnSpc>
              <a:spcPct val="90000"/>
            </a:lnSpc>
            <a:spcBef>
              <a:spcPct val="0"/>
            </a:spcBef>
            <a:spcAft>
              <a:spcPct val="35000"/>
            </a:spcAft>
            <a:buNone/>
          </a:pPr>
          <a:r>
            <a:rPr lang="en-US" sz="4300" kern="1200"/>
            <a:t>7</a:t>
          </a:r>
        </a:p>
      </dsp:txBody>
      <dsp:txXfrm>
        <a:off x="14893871" y="1413900"/>
        <a:ext cx="684154" cy="684154"/>
      </dsp:txXfrm>
    </dsp:sp>
    <dsp:sp modelId="{3471237E-8E4B-A54E-9EF3-78F8408EAF10}">
      <dsp:nvSpPr>
        <dsp:cNvPr id="0" name=""/>
        <dsp:cNvSpPr/>
      </dsp:nvSpPr>
      <dsp:spPr>
        <a:xfrm>
          <a:off x="14173629" y="2405348"/>
          <a:ext cx="2124637"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594" tIns="165100" rIns="167594" bIns="165100" numCol="1" spcCol="1270" anchor="t" anchorCtr="0">
          <a:noAutofit/>
        </a:bodyPr>
        <a:lstStyle/>
        <a:p>
          <a:pPr marL="0" lvl="0" indent="0" algn="l" defTabSz="622300">
            <a:lnSpc>
              <a:spcPct val="90000"/>
            </a:lnSpc>
            <a:spcBef>
              <a:spcPct val="0"/>
            </a:spcBef>
            <a:spcAft>
              <a:spcPct val="35000"/>
            </a:spcAft>
            <a:buNone/>
          </a:pPr>
          <a:r>
            <a:rPr lang="en-US" sz="1400" kern="1200" dirty="0"/>
            <a:t>7. Your internal testers (your co-workers) will receive an Push Notification on their mobile</a:t>
          </a:r>
        </a:p>
      </dsp:txBody>
      <dsp:txXfrm>
        <a:off x="14173629" y="2798468"/>
        <a:ext cx="2124637" cy="1572480"/>
      </dsp:txXfrm>
    </dsp:sp>
    <dsp:sp modelId="{F36733A5-B774-5045-B286-2B27B9E95C50}">
      <dsp:nvSpPr>
        <dsp:cNvPr id="0" name=""/>
        <dsp:cNvSpPr/>
      </dsp:nvSpPr>
      <dsp:spPr>
        <a:xfrm>
          <a:off x="16534338" y="1755941"/>
          <a:ext cx="1062318"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FFCE2-AE62-4E4E-AF08-F947A9DF7DE0}">
      <dsp:nvSpPr>
        <dsp:cNvPr id="0" name=""/>
        <dsp:cNvSpPr/>
      </dsp:nvSpPr>
      <dsp:spPr>
        <a:xfrm>
          <a:off x="17112886" y="1272207"/>
          <a:ext cx="967540" cy="967540"/>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546" tIns="37546" rIns="37546" bIns="37546" numCol="1" spcCol="1270" anchor="ctr" anchorCtr="0">
          <a:noAutofit/>
        </a:bodyPr>
        <a:lstStyle/>
        <a:p>
          <a:pPr marL="0" lvl="0" indent="0" algn="ctr" defTabSz="1911350">
            <a:lnSpc>
              <a:spcPct val="90000"/>
            </a:lnSpc>
            <a:spcBef>
              <a:spcPct val="0"/>
            </a:spcBef>
            <a:spcAft>
              <a:spcPct val="35000"/>
            </a:spcAft>
            <a:buNone/>
          </a:pPr>
          <a:r>
            <a:rPr lang="en-US" sz="4300" kern="1200"/>
            <a:t>8</a:t>
          </a:r>
        </a:p>
      </dsp:txBody>
      <dsp:txXfrm>
        <a:off x="17254579" y="1413900"/>
        <a:ext cx="684154" cy="684154"/>
      </dsp:txXfrm>
    </dsp:sp>
    <dsp:sp modelId="{611A08B0-35BD-F347-9957-412FF3640747}">
      <dsp:nvSpPr>
        <dsp:cNvPr id="0" name=""/>
        <dsp:cNvSpPr/>
      </dsp:nvSpPr>
      <dsp:spPr>
        <a:xfrm>
          <a:off x="16534338" y="2405348"/>
          <a:ext cx="2124637"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594" tIns="165100" rIns="167594" bIns="165100" numCol="1" spcCol="1270" anchor="t" anchorCtr="0">
          <a:noAutofit/>
        </a:bodyPr>
        <a:lstStyle/>
        <a:p>
          <a:pPr marL="0" lvl="0" indent="0" algn="l" defTabSz="622300">
            <a:lnSpc>
              <a:spcPct val="90000"/>
            </a:lnSpc>
            <a:spcBef>
              <a:spcPct val="0"/>
            </a:spcBef>
            <a:spcAft>
              <a:spcPct val="35000"/>
            </a:spcAft>
            <a:buNone/>
          </a:pPr>
          <a:r>
            <a:rPr lang="en-US" sz="1400" kern="1200" dirty="0"/>
            <a:t>8. After (1-2 weeks) Apple will review your app: afterwards you’ll be able to test with external alpha / beta testers</a:t>
          </a:r>
        </a:p>
      </dsp:txBody>
      <dsp:txXfrm>
        <a:off x="16534338" y="2798468"/>
        <a:ext cx="2124637" cy="15724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DDF55-5F81-47B3-A43F-64B7256959A8}">
      <dsp:nvSpPr>
        <dsp:cNvPr id="0" name=""/>
        <dsp:cNvSpPr/>
      </dsp:nvSpPr>
      <dsp:spPr>
        <a:xfrm>
          <a:off x="25092" y="508749"/>
          <a:ext cx="885045" cy="88504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F6F68-0DA3-422F-AB88-1BE5D8C598FE}">
      <dsp:nvSpPr>
        <dsp:cNvPr id="0" name=""/>
        <dsp:cNvSpPr/>
      </dsp:nvSpPr>
      <dsp:spPr>
        <a:xfrm>
          <a:off x="210952" y="694609"/>
          <a:ext cx="513326" cy="513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F68E3-12C8-4900-B10E-312EB81179AD}">
      <dsp:nvSpPr>
        <dsp:cNvPr id="0" name=""/>
        <dsp:cNvSpPr/>
      </dsp:nvSpPr>
      <dsp:spPr>
        <a:xfrm>
          <a:off x="1099791" y="508749"/>
          <a:ext cx="2086179" cy="88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1. Create a project</a:t>
          </a:r>
        </a:p>
      </dsp:txBody>
      <dsp:txXfrm>
        <a:off x="1099791" y="508749"/>
        <a:ext cx="2086179" cy="885045"/>
      </dsp:txXfrm>
    </dsp:sp>
    <dsp:sp modelId="{74936B5E-B3EA-45E8-8EE0-25D3E06F5CCF}">
      <dsp:nvSpPr>
        <dsp:cNvPr id="0" name=""/>
        <dsp:cNvSpPr/>
      </dsp:nvSpPr>
      <dsp:spPr>
        <a:xfrm>
          <a:off x="3549471" y="508749"/>
          <a:ext cx="885045" cy="88504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E0983C-4216-4BB1-8816-1E6D0E500C9B}">
      <dsp:nvSpPr>
        <dsp:cNvPr id="0" name=""/>
        <dsp:cNvSpPr/>
      </dsp:nvSpPr>
      <dsp:spPr>
        <a:xfrm>
          <a:off x="3735331" y="694609"/>
          <a:ext cx="513326" cy="513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94B48D-8812-46B2-B0AA-6B4AFB90B4D7}">
      <dsp:nvSpPr>
        <dsp:cNvPr id="0" name=""/>
        <dsp:cNvSpPr/>
      </dsp:nvSpPr>
      <dsp:spPr>
        <a:xfrm>
          <a:off x="4624170" y="508749"/>
          <a:ext cx="2086179" cy="88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4. Implement a </a:t>
          </a:r>
          <a:r>
            <a:rPr lang="en-US" sz="2100" kern="1200" dirty="0" err="1"/>
            <a:t>ListView</a:t>
          </a:r>
          <a:r>
            <a:rPr lang="en-US" sz="2100" kern="1200" dirty="0"/>
            <a:t> with </a:t>
          </a:r>
          <a:r>
            <a:rPr lang="en-US" sz="2100" kern="1200" dirty="0" err="1"/>
            <a:t>SwiftUI</a:t>
          </a:r>
          <a:endParaRPr lang="en-US" sz="2100" kern="1200" dirty="0"/>
        </a:p>
      </dsp:txBody>
      <dsp:txXfrm>
        <a:off x="4624170" y="508749"/>
        <a:ext cx="2086179" cy="885045"/>
      </dsp:txXfrm>
    </dsp:sp>
    <dsp:sp modelId="{1FE16027-F225-4C65-B48C-FBDC44A95987}">
      <dsp:nvSpPr>
        <dsp:cNvPr id="0" name=""/>
        <dsp:cNvSpPr/>
      </dsp:nvSpPr>
      <dsp:spPr>
        <a:xfrm>
          <a:off x="25092" y="2339778"/>
          <a:ext cx="885045" cy="88504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94145F-1AB7-457C-B49D-B410D1668870}">
      <dsp:nvSpPr>
        <dsp:cNvPr id="0" name=""/>
        <dsp:cNvSpPr/>
      </dsp:nvSpPr>
      <dsp:spPr>
        <a:xfrm>
          <a:off x="210952" y="2525637"/>
          <a:ext cx="513326" cy="513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579508-8763-4FEB-B97C-6C8A671C8D4F}">
      <dsp:nvSpPr>
        <dsp:cNvPr id="0" name=""/>
        <dsp:cNvSpPr/>
      </dsp:nvSpPr>
      <dsp:spPr>
        <a:xfrm>
          <a:off x="1099791" y="2339778"/>
          <a:ext cx="2086179" cy="88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2. Implement a codable structure</a:t>
          </a:r>
        </a:p>
      </dsp:txBody>
      <dsp:txXfrm>
        <a:off x="1099791" y="2339778"/>
        <a:ext cx="2086179" cy="885045"/>
      </dsp:txXfrm>
    </dsp:sp>
    <dsp:sp modelId="{4BCDAF31-DADC-41D7-97BE-2AC8C548E3C3}">
      <dsp:nvSpPr>
        <dsp:cNvPr id="0" name=""/>
        <dsp:cNvSpPr/>
      </dsp:nvSpPr>
      <dsp:spPr>
        <a:xfrm>
          <a:off x="3549471" y="2339778"/>
          <a:ext cx="885045" cy="88504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9265-5F35-4C21-B252-D275120B7EAD}">
      <dsp:nvSpPr>
        <dsp:cNvPr id="0" name=""/>
        <dsp:cNvSpPr/>
      </dsp:nvSpPr>
      <dsp:spPr>
        <a:xfrm>
          <a:off x="3735331" y="2525637"/>
          <a:ext cx="513326" cy="513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1FEC19-F022-4BD4-8DEB-471E451576C2}">
      <dsp:nvSpPr>
        <dsp:cNvPr id="0" name=""/>
        <dsp:cNvSpPr/>
      </dsp:nvSpPr>
      <dsp:spPr>
        <a:xfrm>
          <a:off x="4624170" y="2339778"/>
          <a:ext cx="2086179" cy="88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5. Load mock data</a:t>
          </a:r>
        </a:p>
      </dsp:txBody>
      <dsp:txXfrm>
        <a:off x="4624170" y="2339778"/>
        <a:ext cx="2086179" cy="885045"/>
      </dsp:txXfrm>
    </dsp:sp>
    <dsp:sp modelId="{2EE47317-7BBD-4D22-80B9-F33201F4E479}">
      <dsp:nvSpPr>
        <dsp:cNvPr id="0" name=""/>
        <dsp:cNvSpPr/>
      </dsp:nvSpPr>
      <dsp:spPr>
        <a:xfrm>
          <a:off x="25092" y="4170806"/>
          <a:ext cx="885045" cy="88504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23EC8-EAFE-4CA0-9C4C-D93CC09665A6}">
      <dsp:nvSpPr>
        <dsp:cNvPr id="0" name=""/>
        <dsp:cNvSpPr/>
      </dsp:nvSpPr>
      <dsp:spPr>
        <a:xfrm>
          <a:off x="210952" y="4356665"/>
          <a:ext cx="513326" cy="513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18B635-9F19-4FA0-849E-80D222D7761E}">
      <dsp:nvSpPr>
        <dsp:cNvPr id="0" name=""/>
        <dsp:cNvSpPr/>
      </dsp:nvSpPr>
      <dsp:spPr>
        <a:xfrm>
          <a:off x="1099791" y="4170806"/>
          <a:ext cx="2086179" cy="88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3. Build the application and deploy</a:t>
          </a:r>
        </a:p>
      </dsp:txBody>
      <dsp:txXfrm>
        <a:off x="1099791" y="4170806"/>
        <a:ext cx="2086179" cy="885045"/>
      </dsp:txXfrm>
    </dsp:sp>
    <dsp:sp modelId="{3FDDF48E-0461-4CE9-A19F-0C3346BDE830}">
      <dsp:nvSpPr>
        <dsp:cNvPr id="0" name=""/>
        <dsp:cNvSpPr/>
      </dsp:nvSpPr>
      <dsp:spPr>
        <a:xfrm>
          <a:off x="3549471" y="4170806"/>
          <a:ext cx="885045" cy="88504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CD0FA-F7A3-43C6-A1C7-5408DF48A07A}">
      <dsp:nvSpPr>
        <dsp:cNvPr id="0" name=""/>
        <dsp:cNvSpPr/>
      </dsp:nvSpPr>
      <dsp:spPr>
        <a:xfrm>
          <a:off x="3735331" y="4356665"/>
          <a:ext cx="513326" cy="513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CE86E-73A0-47C1-A27D-A6C84EBA5864}">
      <dsp:nvSpPr>
        <dsp:cNvPr id="0" name=""/>
        <dsp:cNvSpPr/>
      </dsp:nvSpPr>
      <dsp:spPr>
        <a:xfrm>
          <a:off x="4624170" y="4170806"/>
          <a:ext cx="2086179" cy="88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6. Test the application</a:t>
          </a:r>
        </a:p>
      </dsp:txBody>
      <dsp:txXfrm>
        <a:off x="4624170" y="4170806"/>
        <a:ext cx="2086179" cy="885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56922-90C1-4E78-BDB9-6A416B816B7D}">
      <dsp:nvSpPr>
        <dsp:cNvPr id="0" name=""/>
        <dsp:cNvSpPr/>
      </dsp:nvSpPr>
      <dsp:spPr>
        <a:xfrm>
          <a:off x="973190" y="9867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4E7BB-8690-4F27-A40F-17C9AB7C98D5}">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E0FDB7-C007-433A-BAF3-27D213C19E4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Apple ID</a:t>
          </a:r>
        </a:p>
      </dsp:txBody>
      <dsp:txXfrm>
        <a:off x="569079" y="2644614"/>
        <a:ext cx="2072362" cy="720000"/>
      </dsp:txXfrm>
    </dsp:sp>
    <dsp:sp modelId="{E10A5B8E-AA6D-4FD0-969E-0143994F9C40}">
      <dsp:nvSpPr>
        <dsp:cNvPr id="0" name=""/>
        <dsp:cNvSpPr/>
      </dsp:nvSpPr>
      <dsp:spPr>
        <a:xfrm>
          <a:off x="3408216" y="986724"/>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6475D5-B2D7-41FA-8C27-A5A10C051F8D}">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F6BE15-BCF2-49A0-AC87-35E3A767FD40}">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Operating System OS X</a:t>
          </a:r>
        </a:p>
      </dsp:txBody>
      <dsp:txXfrm>
        <a:off x="3004105" y="2644614"/>
        <a:ext cx="2072362" cy="720000"/>
      </dsp:txXfrm>
    </dsp:sp>
    <dsp:sp modelId="{419420E7-E7B3-4C1D-ACAE-B5B1700A2BC2}">
      <dsp:nvSpPr>
        <dsp:cNvPr id="0" name=""/>
        <dsp:cNvSpPr/>
      </dsp:nvSpPr>
      <dsp:spPr>
        <a:xfrm>
          <a:off x="5843242" y="986724"/>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5BCD5A-E6F1-4BD4-8EF9-F70E7924B5C8}">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70165-2FBE-443C-8942-DF570ADB43D0}">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License costs $99/year</a:t>
          </a:r>
        </a:p>
        <a:p>
          <a:pPr marL="0" lvl="0" indent="0" algn="ctr" defTabSz="666750">
            <a:lnSpc>
              <a:spcPct val="90000"/>
            </a:lnSpc>
            <a:spcBef>
              <a:spcPct val="0"/>
            </a:spcBef>
            <a:spcAft>
              <a:spcPct val="35000"/>
            </a:spcAft>
            <a:buNone/>
            <a:defRPr cap="all"/>
          </a:pPr>
          <a:r>
            <a:rPr lang="en-US" sz="1500" kern="1200" dirty="0"/>
            <a:t>(optional)</a:t>
          </a:r>
        </a:p>
      </dsp:txBody>
      <dsp:txXfrm>
        <a:off x="5439131" y="2644614"/>
        <a:ext cx="2072362" cy="720000"/>
      </dsp:txXfrm>
    </dsp:sp>
    <dsp:sp modelId="{DEA1778F-9127-4B0D-966B-AF4D0A440E94}">
      <dsp:nvSpPr>
        <dsp:cNvPr id="0" name=""/>
        <dsp:cNvSpPr/>
      </dsp:nvSpPr>
      <dsp:spPr>
        <a:xfrm>
          <a:off x="8278268" y="986724"/>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8D5F0E-EE1E-40C7-819D-C1185A708FE7}">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CA3E08-0717-434E-B2CA-AD575A1A7289}">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iPhone / iPad</a:t>
          </a:r>
        </a:p>
      </dsp:txBody>
      <dsp:txXfrm>
        <a:off x="7874157" y="2644614"/>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8DEE6-37E6-4011-810C-0BD43614EB13}">
      <dsp:nvSpPr>
        <dsp:cNvPr id="0" name=""/>
        <dsp:cNvSpPr/>
      </dsp:nvSpPr>
      <dsp:spPr>
        <a:xfrm>
          <a:off x="559800" y="69179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48AD3-B633-4800-93D5-2DAFA5C3418F}">
      <dsp:nvSpPr>
        <dsp:cNvPr id="0" name=""/>
        <dsp:cNvSpPr/>
      </dsp:nvSpPr>
      <dsp:spPr>
        <a:xfrm>
          <a:off x="559800" y="233140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kern="1200"/>
            <a:t>On your Mac</a:t>
          </a:r>
        </a:p>
      </dsp:txBody>
      <dsp:txXfrm>
        <a:off x="559800" y="2331407"/>
        <a:ext cx="4320000" cy="648000"/>
      </dsp:txXfrm>
    </dsp:sp>
    <dsp:sp modelId="{E70E5D92-10C6-40C7-9256-C5820ECC87AA}">
      <dsp:nvSpPr>
        <dsp:cNvPr id="0" name=""/>
        <dsp:cNvSpPr/>
      </dsp:nvSpPr>
      <dsp:spPr>
        <a:xfrm>
          <a:off x="559800" y="3038762"/>
          <a:ext cx="4320000" cy="62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err="1"/>
            <a:t>xCode</a:t>
          </a:r>
          <a:endParaRPr lang="en-US" sz="1700" kern="1200" dirty="0"/>
        </a:p>
        <a:p>
          <a:pPr marL="0" lvl="0" indent="0" algn="l" defTabSz="755650">
            <a:lnSpc>
              <a:spcPct val="100000"/>
            </a:lnSpc>
            <a:spcBef>
              <a:spcPct val="0"/>
            </a:spcBef>
            <a:spcAft>
              <a:spcPct val="35000"/>
            </a:spcAft>
            <a:buNone/>
          </a:pPr>
          <a:r>
            <a:rPr lang="en-US" sz="1700" kern="1200" dirty="0"/>
            <a:t>iOS Simulator</a:t>
          </a:r>
        </a:p>
      </dsp:txBody>
      <dsp:txXfrm>
        <a:off x="559800" y="3038762"/>
        <a:ext cx="4320000" cy="620780"/>
      </dsp:txXfrm>
    </dsp:sp>
    <dsp:sp modelId="{4A822C72-8DF1-411A-9E86-CCCED56EFE55}">
      <dsp:nvSpPr>
        <dsp:cNvPr id="0" name=""/>
        <dsp:cNvSpPr/>
      </dsp:nvSpPr>
      <dsp:spPr>
        <a:xfrm>
          <a:off x="5635800" y="69179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745168-B3B9-42E4-A9C8-AD59A7F00159}">
      <dsp:nvSpPr>
        <dsp:cNvPr id="0" name=""/>
        <dsp:cNvSpPr/>
      </dsp:nvSpPr>
      <dsp:spPr>
        <a:xfrm>
          <a:off x="5635800" y="233140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kern="1200"/>
            <a:t>On your iPhone / iPad</a:t>
          </a:r>
        </a:p>
      </dsp:txBody>
      <dsp:txXfrm>
        <a:off x="5635800" y="2331407"/>
        <a:ext cx="4320000" cy="648000"/>
      </dsp:txXfrm>
    </dsp:sp>
    <dsp:sp modelId="{7085BA82-5F5B-4B45-8E50-B3342AD50902}">
      <dsp:nvSpPr>
        <dsp:cNvPr id="0" name=""/>
        <dsp:cNvSpPr/>
      </dsp:nvSpPr>
      <dsp:spPr>
        <a:xfrm>
          <a:off x="5635800" y="3038762"/>
          <a:ext cx="4320000" cy="62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Just a non jailbreak version of iOS</a:t>
          </a:r>
        </a:p>
      </dsp:txBody>
      <dsp:txXfrm>
        <a:off x="5635800" y="3038762"/>
        <a:ext cx="4320000" cy="6207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91C05-73F7-F148-B76E-EC64ED102512}">
      <dsp:nvSpPr>
        <dsp:cNvPr id="0" name=""/>
        <dsp:cNvSpPr/>
      </dsp:nvSpPr>
      <dsp:spPr>
        <a:xfrm>
          <a:off x="0" y="1929606"/>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EBBDF53-9451-694E-B7CD-A8F30C96CF19}">
      <dsp:nvSpPr>
        <dsp:cNvPr id="0" name=""/>
        <dsp:cNvSpPr/>
      </dsp:nvSpPr>
      <dsp:spPr>
        <a:xfrm rot="8100000">
          <a:off x="64111" y="444698"/>
          <a:ext cx="283803" cy="28380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8FC206-7892-424F-A3E4-7647703337F6}">
      <dsp:nvSpPr>
        <dsp:cNvPr id="0" name=""/>
        <dsp:cNvSpPr/>
      </dsp:nvSpPr>
      <dsp:spPr>
        <a:xfrm>
          <a:off x="95639" y="476226"/>
          <a:ext cx="220746" cy="22074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4F499CF-8F6C-934D-A1D3-D935385344B5}">
      <dsp:nvSpPr>
        <dsp:cNvPr id="0" name=""/>
        <dsp:cNvSpPr/>
      </dsp:nvSpPr>
      <dsp:spPr>
        <a:xfrm>
          <a:off x="406691" y="787279"/>
          <a:ext cx="2497297" cy="1142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Development started</a:t>
          </a:r>
        </a:p>
        <a:p>
          <a:pPr marL="0" lvl="0" indent="0" algn="l" defTabSz="666750">
            <a:lnSpc>
              <a:spcPct val="90000"/>
            </a:lnSpc>
            <a:spcBef>
              <a:spcPct val="0"/>
            </a:spcBef>
            <a:spcAft>
              <a:spcPct val="35000"/>
            </a:spcAft>
            <a:buNone/>
          </a:pPr>
          <a:endParaRPr lang="en-US" sz="1500" kern="1200" dirty="0"/>
        </a:p>
        <a:p>
          <a:pPr marL="0" lvl="0" indent="0" algn="l" defTabSz="666750">
            <a:lnSpc>
              <a:spcPct val="90000"/>
            </a:lnSpc>
            <a:spcBef>
              <a:spcPct val="0"/>
            </a:spcBef>
            <a:spcAft>
              <a:spcPct val="35000"/>
            </a:spcAft>
            <a:buNone/>
          </a:pPr>
          <a:r>
            <a:rPr lang="en-US" sz="1500" kern="1200" dirty="0"/>
            <a:t>Java: 1996</a:t>
          </a:r>
        </a:p>
      </dsp:txBody>
      <dsp:txXfrm>
        <a:off x="406691" y="787279"/>
        <a:ext cx="2497297" cy="1142327"/>
      </dsp:txXfrm>
    </dsp:sp>
    <dsp:sp modelId="{FA1A02D9-B0B2-FF4A-9BBA-C07E81A8CF48}">
      <dsp:nvSpPr>
        <dsp:cNvPr id="0" name=""/>
        <dsp:cNvSpPr/>
      </dsp:nvSpPr>
      <dsp:spPr>
        <a:xfrm>
          <a:off x="406691" y="385921"/>
          <a:ext cx="2497297" cy="401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2010</a:t>
          </a:r>
        </a:p>
      </dsp:txBody>
      <dsp:txXfrm>
        <a:off x="406691" y="385921"/>
        <a:ext cx="2497297" cy="401358"/>
      </dsp:txXfrm>
    </dsp:sp>
    <dsp:sp modelId="{F367C8C3-D64C-F244-B0B7-2E6342F3D01F}">
      <dsp:nvSpPr>
        <dsp:cNvPr id="0" name=""/>
        <dsp:cNvSpPr/>
      </dsp:nvSpPr>
      <dsp:spPr>
        <a:xfrm>
          <a:off x="206012" y="787279"/>
          <a:ext cx="0" cy="1142327"/>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1A68A6D-90E6-254F-A62E-B9CF628EF173}">
      <dsp:nvSpPr>
        <dsp:cNvPr id="0" name=""/>
        <dsp:cNvSpPr/>
      </dsp:nvSpPr>
      <dsp:spPr>
        <a:xfrm>
          <a:off x="169203" y="1893484"/>
          <a:ext cx="72244" cy="72244"/>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B7767D-60CC-244B-9485-50DCDCCE2C34}">
      <dsp:nvSpPr>
        <dsp:cNvPr id="0" name=""/>
        <dsp:cNvSpPr/>
      </dsp:nvSpPr>
      <dsp:spPr>
        <a:xfrm rot="18900000">
          <a:off x="1563339" y="3130711"/>
          <a:ext cx="283803" cy="283803"/>
        </a:xfrm>
        <a:prstGeom prst="teardrop">
          <a:avLst>
            <a:gd name="adj" fmla="val 115000"/>
          </a:avLst>
        </a:prstGeom>
        <a:solidFill>
          <a:schemeClr val="accent2">
            <a:hueOff val="-3721477"/>
            <a:satOff val="-796"/>
            <a:lumOff val="-470"/>
            <a:alphaOff val="0"/>
          </a:schemeClr>
        </a:solidFill>
        <a:ln w="12700" cap="flat" cmpd="sng" algn="ctr">
          <a:solidFill>
            <a:schemeClr val="accent2">
              <a:hueOff val="-3721477"/>
              <a:satOff val="-796"/>
              <a:lumOff val="-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FACF5A-F19D-7B44-BC84-174178887852}">
      <dsp:nvSpPr>
        <dsp:cNvPr id="0" name=""/>
        <dsp:cNvSpPr/>
      </dsp:nvSpPr>
      <dsp:spPr>
        <a:xfrm>
          <a:off x="1594867" y="3162239"/>
          <a:ext cx="220746" cy="22074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B6C120B-F911-CF46-97D4-AF38201B35BC}">
      <dsp:nvSpPr>
        <dsp:cNvPr id="0" name=""/>
        <dsp:cNvSpPr/>
      </dsp:nvSpPr>
      <dsp:spPr>
        <a:xfrm>
          <a:off x="1905920" y="1929606"/>
          <a:ext cx="2497297" cy="1142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Swift 1: First Version Release</a:t>
          </a:r>
        </a:p>
      </dsp:txBody>
      <dsp:txXfrm>
        <a:off x="1905920" y="1929606"/>
        <a:ext cx="2497297" cy="1142327"/>
      </dsp:txXfrm>
    </dsp:sp>
    <dsp:sp modelId="{BAD10111-2D3E-354C-B8B2-9932A6E8A344}">
      <dsp:nvSpPr>
        <dsp:cNvPr id="0" name=""/>
        <dsp:cNvSpPr/>
      </dsp:nvSpPr>
      <dsp:spPr>
        <a:xfrm>
          <a:off x="1905920" y="3071933"/>
          <a:ext cx="2497297" cy="401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2014</a:t>
          </a:r>
        </a:p>
      </dsp:txBody>
      <dsp:txXfrm>
        <a:off x="1905920" y="3071933"/>
        <a:ext cx="2497297" cy="401358"/>
      </dsp:txXfrm>
    </dsp:sp>
    <dsp:sp modelId="{ADADE37C-777E-7B47-9FBB-B86D10B3458D}">
      <dsp:nvSpPr>
        <dsp:cNvPr id="0" name=""/>
        <dsp:cNvSpPr/>
      </dsp:nvSpPr>
      <dsp:spPr>
        <a:xfrm>
          <a:off x="1705240" y="1929606"/>
          <a:ext cx="0" cy="1142327"/>
        </a:xfrm>
        <a:prstGeom prst="line">
          <a:avLst/>
        </a:prstGeom>
        <a:noFill/>
        <a:ln w="12700" cap="flat" cmpd="sng" algn="ctr">
          <a:solidFill>
            <a:schemeClr val="accent2">
              <a:hueOff val="-3721477"/>
              <a:satOff val="-796"/>
              <a:lumOff val="-470"/>
              <a:alphaOff val="0"/>
            </a:schemeClr>
          </a:solidFill>
          <a:prstDash val="dash"/>
          <a:miter lim="800000"/>
        </a:ln>
        <a:effectLst/>
      </dsp:spPr>
      <dsp:style>
        <a:lnRef idx="1">
          <a:scrgbClr r="0" g="0" b="0"/>
        </a:lnRef>
        <a:fillRef idx="0">
          <a:scrgbClr r="0" g="0" b="0"/>
        </a:fillRef>
        <a:effectRef idx="0">
          <a:scrgbClr r="0" g="0" b="0"/>
        </a:effectRef>
        <a:fontRef idx="minor"/>
      </dsp:style>
    </dsp:sp>
    <dsp:sp modelId="{0A1C4B7E-9247-D541-B3D8-EF2E79F01F45}">
      <dsp:nvSpPr>
        <dsp:cNvPr id="0" name=""/>
        <dsp:cNvSpPr/>
      </dsp:nvSpPr>
      <dsp:spPr>
        <a:xfrm>
          <a:off x="1668431" y="1893484"/>
          <a:ext cx="72244" cy="72244"/>
        </a:xfrm>
        <a:prstGeom prst="ellipse">
          <a:avLst/>
        </a:prstGeom>
        <a:solidFill>
          <a:schemeClr val="accent2">
            <a:hueOff val="-3721477"/>
            <a:satOff val="-796"/>
            <a:lumOff val="-47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4BA1C9-C9B2-E449-95BF-F1CC5632F6E8}">
      <dsp:nvSpPr>
        <dsp:cNvPr id="0" name=""/>
        <dsp:cNvSpPr/>
      </dsp:nvSpPr>
      <dsp:spPr>
        <a:xfrm rot="8100000">
          <a:off x="3062567" y="444698"/>
          <a:ext cx="283803" cy="283803"/>
        </a:xfrm>
        <a:prstGeom prst="teardrop">
          <a:avLst>
            <a:gd name="adj" fmla="val 115000"/>
          </a:avLst>
        </a:prstGeom>
        <a:solidFill>
          <a:schemeClr val="accent2">
            <a:hueOff val="-7442953"/>
            <a:satOff val="-1592"/>
            <a:lumOff val="-941"/>
            <a:alphaOff val="0"/>
          </a:schemeClr>
        </a:solidFill>
        <a:ln w="12700" cap="flat" cmpd="sng" algn="ctr">
          <a:solidFill>
            <a:schemeClr val="accent2">
              <a:hueOff val="-7442953"/>
              <a:satOff val="-1592"/>
              <a:lumOff val="-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B3E76-FAE0-0846-A7E5-557FE3FCE1E6}">
      <dsp:nvSpPr>
        <dsp:cNvPr id="0" name=""/>
        <dsp:cNvSpPr/>
      </dsp:nvSpPr>
      <dsp:spPr>
        <a:xfrm>
          <a:off x="3094095" y="476226"/>
          <a:ext cx="220746" cy="22074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DF3347E-2703-C542-8146-C3D694FF05E9}">
      <dsp:nvSpPr>
        <dsp:cNvPr id="0" name=""/>
        <dsp:cNvSpPr/>
      </dsp:nvSpPr>
      <dsp:spPr>
        <a:xfrm>
          <a:off x="3405148" y="787279"/>
          <a:ext cx="2497297" cy="1142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Swift 2</a:t>
          </a:r>
        </a:p>
      </dsp:txBody>
      <dsp:txXfrm>
        <a:off x="3405148" y="787279"/>
        <a:ext cx="2497297" cy="1142327"/>
      </dsp:txXfrm>
    </dsp:sp>
    <dsp:sp modelId="{4DB4E4B6-723E-5849-A4A0-8C1798CEE163}">
      <dsp:nvSpPr>
        <dsp:cNvPr id="0" name=""/>
        <dsp:cNvSpPr/>
      </dsp:nvSpPr>
      <dsp:spPr>
        <a:xfrm>
          <a:off x="3405148" y="385921"/>
          <a:ext cx="2497297" cy="401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2015</a:t>
          </a:r>
        </a:p>
      </dsp:txBody>
      <dsp:txXfrm>
        <a:off x="3405148" y="385921"/>
        <a:ext cx="2497297" cy="401358"/>
      </dsp:txXfrm>
    </dsp:sp>
    <dsp:sp modelId="{BFD2BC02-49B8-C747-8715-36A5669A648A}">
      <dsp:nvSpPr>
        <dsp:cNvPr id="0" name=""/>
        <dsp:cNvSpPr/>
      </dsp:nvSpPr>
      <dsp:spPr>
        <a:xfrm>
          <a:off x="3204469" y="787279"/>
          <a:ext cx="0" cy="1142327"/>
        </a:xfrm>
        <a:prstGeom prst="line">
          <a:avLst/>
        </a:prstGeom>
        <a:noFill/>
        <a:ln w="12700" cap="flat" cmpd="sng" algn="ctr">
          <a:solidFill>
            <a:schemeClr val="accent2">
              <a:hueOff val="-7442953"/>
              <a:satOff val="-1592"/>
              <a:lumOff val="-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78B50521-6CB5-AA45-B00D-D542941C4501}">
      <dsp:nvSpPr>
        <dsp:cNvPr id="0" name=""/>
        <dsp:cNvSpPr/>
      </dsp:nvSpPr>
      <dsp:spPr>
        <a:xfrm>
          <a:off x="3167659" y="1893484"/>
          <a:ext cx="72244" cy="72244"/>
        </a:xfrm>
        <a:prstGeom prst="ellipse">
          <a:avLst/>
        </a:prstGeom>
        <a:solidFill>
          <a:schemeClr val="accent2">
            <a:hueOff val="-7442953"/>
            <a:satOff val="-1592"/>
            <a:lumOff val="-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D1C45F-DF5C-3646-9E33-BF9A6C4A4301}">
      <dsp:nvSpPr>
        <dsp:cNvPr id="0" name=""/>
        <dsp:cNvSpPr/>
      </dsp:nvSpPr>
      <dsp:spPr>
        <a:xfrm rot="18900000">
          <a:off x="4561795" y="3130711"/>
          <a:ext cx="283803" cy="283803"/>
        </a:xfrm>
        <a:prstGeom prst="teardrop">
          <a:avLst>
            <a:gd name="adj" fmla="val 115000"/>
          </a:avLst>
        </a:prstGeom>
        <a:solidFill>
          <a:schemeClr val="accent2">
            <a:hueOff val="-11164430"/>
            <a:satOff val="-2389"/>
            <a:lumOff val="-1411"/>
            <a:alphaOff val="0"/>
          </a:schemeClr>
        </a:solidFill>
        <a:ln w="12700" cap="flat" cmpd="sng" algn="ctr">
          <a:solidFill>
            <a:schemeClr val="accent2">
              <a:hueOff val="-11164430"/>
              <a:satOff val="-2389"/>
              <a:lumOff val="-14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CDA68-26B0-EF4C-8CE0-A17C6219FDA5}">
      <dsp:nvSpPr>
        <dsp:cNvPr id="0" name=""/>
        <dsp:cNvSpPr/>
      </dsp:nvSpPr>
      <dsp:spPr>
        <a:xfrm>
          <a:off x="4593323" y="3162239"/>
          <a:ext cx="220746" cy="22074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AA0D710-5C6B-F246-8FC8-72C3589C1166}">
      <dsp:nvSpPr>
        <dsp:cNvPr id="0" name=""/>
        <dsp:cNvSpPr/>
      </dsp:nvSpPr>
      <dsp:spPr>
        <a:xfrm>
          <a:off x="4904376" y="1929606"/>
          <a:ext cx="2497297" cy="1142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Swift 3</a:t>
          </a:r>
        </a:p>
      </dsp:txBody>
      <dsp:txXfrm>
        <a:off x="4904376" y="1929606"/>
        <a:ext cx="2497297" cy="1142327"/>
      </dsp:txXfrm>
    </dsp:sp>
    <dsp:sp modelId="{3B1D87A0-FF9C-C24B-B362-C5C78DC97404}">
      <dsp:nvSpPr>
        <dsp:cNvPr id="0" name=""/>
        <dsp:cNvSpPr/>
      </dsp:nvSpPr>
      <dsp:spPr>
        <a:xfrm>
          <a:off x="4904376" y="3071933"/>
          <a:ext cx="2497297" cy="401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2016</a:t>
          </a:r>
        </a:p>
      </dsp:txBody>
      <dsp:txXfrm>
        <a:off x="4904376" y="3071933"/>
        <a:ext cx="2497297" cy="401358"/>
      </dsp:txXfrm>
    </dsp:sp>
    <dsp:sp modelId="{E0E1B5B2-ED79-4846-9667-FCA42DCAADDA}">
      <dsp:nvSpPr>
        <dsp:cNvPr id="0" name=""/>
        <dsp:cNvSpPr/>
      </dsp:nvSpPr>
      <dsp:spPr>
        <a:xfrm>
          <a:off x="4703697" y="1929606"/>
          <a:ext cx="0" cy="1142327"/>
        </a:xfrm>
        <a:prstGeom prst="line">
          <a:avLst/>
        </a:prstGeom>
        <a:noFill/>
        <a:ln w="12700" cap="flat" cmpd="sng" algn="ctr">
          <a:solidFill>
            <a:schemeClr val="accent2">
              <a:hueOff val="-11164430"/>
              <a:satOff val="-2389"/>
              <a:lumOff val="-1411"/>
              <a:alphaOff val="0"/>
            </a:schemeClr>
          </a:solidFill>
          <a:prstDash val="dash"/>
          <a:miter lim="800000"/>
        </a:ln>
        <a:effectLst/>
      </dsp:spPr>
      <dsp:style>
        <a:lnRef idx="1">
          <a:scrgbClr r="0" g="0" b="0"/>
        </a:lnRef>
        <a:fillRef idx="0">
          <a:scrgbClr r="0" g="0" b="0"/>
        </a:fillRef>
        <a:effectRef idx="0">
          <a:scrgbClr r="0" g="0" b="0"/>
        </a:effectRef>
        <a:fontRef idx="minor"/>
      </dsp:style>
    </dsp:sp>
    <dsp:sp modelId="{696D904E-3D9A-2240-975D-B18605C289EA}">
      <dsp:nvSpPr>
        <dsp:cNvPr id="0" name=""/>
        <dsp:cNvSpPr/>
      </dsp:nvSpPr>
      <dsp:spPr>
        <a:xfrm>
          <a:off x="4666888" y="1893484"/>
          <a:ext cx="72244" cy="72244"/>
        </a:xfrm>
        <a:prstGeom prst="ellipse">
          <a:avLst/>
        </a:prstGeom>
        <a:solidFill>
          <a:schemeClr val="accent2">
            <a:hueOff val="-11164430"/>
            <a:satOff val="-2389"/>
            <a:lumOff val="-141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42A738-53E7-D048-B363-58CE70CCB47C}">
      <dsp:nvSpPr>
        <dsp:cNvPr id="0" name=""/>
        <dsp:cNvSpPr/>
      </dsp:nvSpPr>
      <dsp:spPr>
        <a:xfrm rot="8100000">
          <a:off x="6061023" y="444698"/>
          <a:ext cx="283803" cy="283803"/>
        </a:xfrm>
        <a:prstGeom prst="teardrop">
          <a:avLst>
            <a:gd name="adj" fmla="val 115000"/>
          </a:avLst>
        </a:prstGeom>
        <a:solidFill>
          <a:schemeClr val="accent2">
            <a:hueOff val="-14885906"/>
            <a:satOff val="-3185"/>
            <a:lumOff val="-1882"/>
            <a:alphaOff val="0"/>
          </a:schemeClr>
        </a:solidFill>
        <a:ln w="12700" cap="flat" cmpd="sng" algn="ctr">
          <a:solidFill>
            <a:schemeClr val="accent2">
              <a:hueOff val="-14885906"/>
              <a:satOff val="-3185"/>
              <a:lumOff val="-1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8D63BA-EEFD-F34D-B19E-D45FAB71AF36}">
      <dsp:nvSpPr>
        <dsp:cNvPr id="0" name=""/>
        <dsp:cNvSpPr/>
      </dsp:nvSpPr>
      <dsp:spPr>
        <a:xfrm>
          <a:off x="6092551" y="476226"/>
          <a:ext cx="220746" cy="22074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D32407D-AED9-7A4C-8A09-62DAAA9C49D2}">
      <dsp:nvSpPr>
        <dsp:cNvPr id="0" name=""/>
        <dsp:cNvSpPr/>
      </dsp:nvSpPr>
      <dsp:spPr>
        <a:xfrm>
          <a:off x="6403604" y="787279"/>
          <a:ext cx="2497297" cy="1142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Swift 4</a:t>
          </a:r>
        </a:p>
      </dsp:txBody>
      <dsp:txXfrm>
        <a:off x="6403604" y="787279"/>
        <a:ext cx="2497297" cy="1142327"/>
      </dsp:txXfrm>
    </dsp:sp>
    <dsp:sp modelId="{C6AD970F-85B8-EE4D-872F-A908093F2C8B}">
      <dsp:nvSpPr>
        <dsp:cNvPr id="0" name=""/>
        <dsp:cNvSpPr/>
      </dsp:nvSpPr>
      <dsp:spPr>
        <a:xfrm>
          <a:off x="6403604" y="385921"/>
          <a:ext cx="2497297" cy="401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2017</a:t>
          </a:r>
        </a:p>
      </dsp:txBody>
      <dsp:txXfrm>
        <a:off x="6403604" y="385921"/>
        <a:ext cx="2497297" cy="401358"/>
      </dsp:txXfrm>
    </dsp:sp>
    <dsp:sp modelId="{71AACAF3-B034-E144-A5BD-C0CFDC309F25}">
      <dsp:nvSpPr>
        <dsp:cNvPr id="0" name=""/>
        <dsp:cNvSpPr/>
      </dsp:nvSpPr>
      <dsp:spPr>
        <a:xfrm>
          <a:off x="6202925" y="787279"/>
          <a:ext cx="0" cy="1142327"/>
        </a:xfrm>
        <a:prstGeom prst="line">
          <a:avLst/>
        </a:prstGeom>
        <a:noFill/>
        <a:ln w="12700" cap="flat" cmpd="sng" algn="ctr">
          <a:solidFill>
            <a:schemeClr val="accent2">
              <a:hueOff val="-14885906"/>
              <a:satOff val="-3185"/>
              <a:lumOff val="-1882"/>
              <a:alphaOff val="0"/>
            </a:schemeClr>
          </a:solidFill>
          <a:prstDash val="dash"/>
          <a:miter lim="800000"/>
        </a:ln>
        <a:effectLst/>
      </dsp:spPr>
      <dsp:style>
        <a:lnRef idx="1">
          <a:scrgbClr r="0" g="0" b="0"/>
        </a:lnRef>
        <a:fillRef idx="0">
          <a:scrgbClr r="0" g="0" b="0"/>
        </a:fillRef>
        <a:effectRef idx="0">
          <a:scrgbClr r="0" g="0" b="0"/>
        </a:effectRef>
        <a:fontRef idx="minor"/>
      </dsp:style>
    </dsp:sp>
    <dsp:sp modelId="{2EB4F9EE-BEFB-9442-8ED2-FCBFC0EB5743}">
      <dsp:nvSpPr>
        <dsp:cNvPr id="0" name=""/>
        <dsp:cNvSpPr/>
      </dsp:nvSpPr>
      <dsp:spPr>
        <a:xfrm>
          <a:off x="6166116" y="1893484"/>
          <a:ext cx="72244" cy="72244"/>
        </a:xfrm>
        <a:prstGeom prst="ellipse">
          <a:avLst/>
        </a:prstGeom>
        <a:solidFill>
          <a:schemeClr val="accent2">
            <a:hueOff val="-14885906"/>
            <a:satOff val="-3185"/>
            <a:lumOff val="-188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E5054-0655-AB4B-BF4C-390FA16CD45E}">
      <dsp:nvSpPr>
        <dsp:cNvPr id="0" name=""/>
        <dsp:cNvSpPr/>
      </dsp:nvSpPr>
      <dsp:spPr>
        <a:xfrm rot="18900000">
          <a:off x="7560251" y="3130711"/>
          <a:ext cx="283803" cy="283803"/>
        </a:xfrm>
        <a:prstGeom prst="teardrop">
          <a:avLst>
            <a:gd name="adj" fmla="val 115000"/>
          </a:avLst>
        </a:prstGeom>
        <a:solidFill>
          <a:schemeClr val="accent2">
            <a:hueOff val="-18607383"/>
            <a:satOff val="-3981"/>
            <a:lumOff val="-2352"/>
            <a:alphaOff val="0"/>
          </a:schemeClr>
        </a:solidFill>
        <a:ln w="12700" cap="flat" cmpd="sng" algn="ctr">
          <a:solidFill>
            <a:schemeClr val="accent2">
              <a:hueOff val="-18607383"/>
              <a:satOff val="-3981"/>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8CEC66-679E-7248-9D73-2C69086EF2E6}">
      <dsp:nvSpPr>
        <dsp:cNvPr id="0" name=""/>
        <dsp:cNvSpPr/>
      </dsp:nvSpPr>
      <dsp:spPr>
        <a:xfrm>
          <a:off x="7591780" y="3162239"/>
          <a:ext cx="220746" cy="22074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751DEBB-1FBE-C649-A429-88A63BCD825B}">
      <dsp:nvSpPr>
        <dsp:cNvPr id="0" name=""/>
        <dsp:cNvSpPr/>
      </dsp:nvSpPr>
      <dsp:spPr>
        <a:xfrm>
          <a:off x="7902832" y="1929606"/>
          <a:ext cx="2497297" cy="1142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Swift 5</a:t>
          </a:r>
        </a:p>
      </dsp:txBody>
      <dsp:txXfrm>
        <a:off x="7902832" y="1929606"/>
        <a:ext cx="2497297" cy="1142327"/>
      </dsp:txXfrm>
    </dsp:sp>
    <dsp:sp modelId="{1B1C9B65-B0CA-D34A-9D6D-963707BD4AC8}">
      <dsp:nvSpPr>
        <dsp:cNvPr id="0" name=""/>
        <dsp:cNvSpPr/>
      </dsp:nvSpPr>
      <dsp:spPr>
        <a:xfrm>
          <a:off x="7902832" y="3071933"/>
          <a:ext cx="2497297" cy="401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2019</a:t>
          </a:r>
        </a:p>
      </dsp:txBody>
      <dsp:txXfrm>
        <a:off x="7902832" y="3071933"/>
        <a:ext cx="2497297" cy="401358"/>
      </dsp:txXfrm>
    </dsp:sp>
    <dsp:sp modelId="{3EB87EF1-F24E-814F-9508-F77CFA508D72}">
      <dsp:nvSpPr>
        <dsp:cNvPr id="0" name=""/>
        <dsp:cNvSpPr/>
      </dsp:nvSpPr>
      <dsp:spPr>
        <a:xfrm>
          <a:off x="7702153" y="1929606"/>
          <a:ext cx="0" cy="1142327"/>
        </a:xfrm>
        <a:prstGeom prst="line">
          <a:avLst/>
        </a:prstGeom>
        <a:noFill/>
        <a:ln w="12700" cap="flat" cmpd="sng" algn="ctr">
          <a:solidFill>
            <a:schemeClr val="accent2">
              <a:hueOff val="-18607383"/>
              <a:satOff val="-3981"/>
              <a:lumOff val="-2352"/>
              <a:alphaOff val="0"/>
            </a:schemeClr>
          </a:solidFill>
          <a:prstDash val="dash"/>
          <a:miter lim="800000"/>
        </a:ln>
        <a:effectLst/>
      </dsp:spPr>
      <dsp:style>
        <a:lnRef idx="1">
          <a:scrgbClr r="0" g="0" b="0"/>
        </a:lnRef>
        <a:fillRef idx="0">
          <a:scrgbClr r="0" g="0" b="0"/>
        </a:fillRef>
        <a:effectRef idx="0">
          <a:scrgbClr r="0" g="0" b="0"/>
        </a:effectRef>
        <a:fontRef idx="minor"/>
      </dsp:style>
    </dsp:sp>
    <dsp:sp modelId="{DE47D38C-D8F2-974A-AFE8-226F833E88DA}">
      <dsp:nvSpPr>
        <dsp:cNvPr id="0" name=""/>
        <dsp:cNvSpPr/>
      </dsp:nvSpPr>
      <dsp:spPr>
        <a:xfrm>
          <a:off x="7665344" y="1893484"/>
          <a:ext cx="72244" cy="72244"/>
        </a:xfrm>
        <a:prstGeom prst="ellipse">
          <a:avLst/>
        </a:prstGeom>
        <a:solidFill>
          <a:schemeClr val="accent2">
            <a:hueOff val="-18607383"/>
            <a:satOff val="-3981"/>
            <a:lumOff val="-23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2A8CC-3AE0-40E2-B1CE-87014F5BFE3F}">
      <dsp:nvSpPr>
        <dsp:cNvPr id="0" name=""/>
        <dsp:cNvSpPr/>
      </dsp:nvSpPr>
      <dsp:spPr>
        <a:xfrm>
          <a:off x="82613" y="1480983"/>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17CBA6-BEB8-4BCB-9002-6A522BE19FB4}">
      <dsp:nvSpPr>
        <dsp:cNvPr id="0" name=""/>
        <dsp:cNvSpPr/>
      </dsp:nvSpPr>
      <dsp:spPr>
        <a:xfrm>
          <a:off x="271034" y="1669405"/>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3D24CC-B3AB-4955-A166-30DB9022F973}">
      <dsp:nvSpPr>
        <dsp:cNvPr id="0" name=""/>
        <dsp:cNvSpPr/>
      </dsp:nvSpPr>
      <dsp:spPr>
        <a:xfrm>
          <a:off x="1172126" y="148098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Initialization of Variables</a:t>
          </a:r>
        </a:p>
      </dsp:txBody>
      <dsp:txXfrm>
        <a:off x="1172126" y="1480983"/>
        <a:ext cx="2114937" cy="897246"/>
      </dsp:txXfrm>
    </dsp:sp>
    <dsp:sp modelId="{95102376-A6ED-4642-9196-B07C1ABE1EBE}">
      <dsp:nvSpPr>
        <dsp:cNvPr id="0" name=""/>
        <dsp:cNvSpPr/>
      </dsp:nvSpPr>
      <dsp:spPr>
        <a:xfrm>
          <a:off x="3655575" y="1480983"/>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265799-CBBD-410F-9501-6B901F7172AA}">
      <dsp:nvSpPr>
        <dsp:cNvPr id="0" name=""/>
        <dsp:cNvSpPr/>
      </dsp:nvSpPr>
      <dsp:spPr>
        <a:xfrm>
          <a:off x="3843996" y="1669405"/>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513772-DB38-45AB-B7E5-EA6B01D1370E}">
      <dsp:nvSpPr>
        <dsp:cNvPr id="0" name=""/>
        <dsp:cNvSpPr/>
      </dsp:nvSpPr>
      <dsp:spPr>
        <a:xfrm>
          <a:off x="4745088" y="148098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Example</a:t>
          </a:r>
        </a:p>
      </dsp:txBody>
      <dsp:txXfrm>
        <a:off x="4745088" y="1480983"/>
        <a:ext cx="2114937" cy="897246"/>
      </dsp:txXfrm>
    </dsp:sp>
    <dsp:sp modelId="{3B306A34-4A9E-4FA6-A5FA-C03182E61634}">
      <dsp:nvSpPr>
        <dsp:cNvPr id="0" name=""/>
        <dsp:cNvSpPr/>
      </dsp:nvSpPr>
      <dsp:spPr>
        <a:xfrm>
          <a:off x="7228536" y="1480983"/>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708D69-615D-4F24-B427-89E80EC903A1}">
      <dsp:nvSpPr>
        <dsp:cNvPr id="0" name=""/>
        <dsp:cNvSpPr/>
      </dsp:nvSpPr>
      <dsp:spPr>
        <a:xfrm>
          <a:off x="7416958" y="1669405"/>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31C9E1-9B43-4994-A63B-A788255611E2}">
      <dsp:nvSpPr>
        <dsp:cNvPr id="0" name=""/>
        <dsp:cNvSpPr/>
      </dsp:nvSpPr>
      <dsp:spPr>
        <a:xfrm>
          <a:off x="8318049" y="148098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Structures</a:t>
          </a:r>
        </a:p>
      </dsp:txBody>
      <dsp:txXfrm>
        <a:off x="8318049" y="1480983"/>
        <a:ext cx="2114937" cy="8972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D0AA5-E591-4A09-B0B7-4D457D23D0FA}">
      <dsp:nvSpPr>
        <dsp:cNvPr id="0" name=""/>
        <dsp:cNvSpPr/>
      </dsp:nvSpPr>
      <dsp:spPr>
        <a:xfrm>
          <a:off x="1747800" y="608594"/>
          <a:ext cx="1944000" cy="1944000"/>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30000" r="-3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AE7CB9-CC00-4FEB-A039-D7F27DE507ED}">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r>
            <a:rPr lang="en-US" sz="5000" kern="1200" dirty="0" err="1"/>
            <a:t>UIKit</a:t>
          </a:r>
          <a:endParaRPr lang="en-US" sz="5000" kern="1200" dirty="0"/>
        </a:p>
      </dsp:txBody>
      <dsp:txXfrm>
        <a:off x="559800" y="3022743"/>
        <a:ext cx="4320000" cy="720000"/>
      </dsp:txXfrm>
    </dsp:sp>
    <dsp:sp modelId="{1363B771-FAB3-4457-A493-8E24CC13CD2A}">
      <dsp:nvSpPr>
        <dsp:cNvPr id="0" name=""/>
        <dsp:cNvSpPr/>
      </dsp:nvSpPr>
      <dsp:spPr>
        <a:xfrm>
          <a:off x="6823800" y="608594"/>
          <a:ext cx="1944000" cy="1944000"/>
        </a:xfrm>
        <a:prstGeom prst="rect">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24000" r="-2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A3877-EB54-4B6B-91ED-1A2DC8BECAAD}">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r>
            <a:rPr lang="en-US" sz="5000" kern="1200"/>
            <a:t>SwiftUI</a:t>
          </a:r>
        </a:p>
      </dsp:txBody>
      <dsp:txXfrm>
        <a:off x="5635800" y="3022743"/>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7EC9A-81EC-324C-A54D-B9DE7AFCF1E3}">
      <dsp:nvSpPr>
        <dsp:cNvPr id="0" name=""/>
        <dsp:cNvSpPr/>
      </dsp:nvSpPr>
      <dsp:spPr>
        <a:xfrm>
          <a:off x="0" y="531369"/>
          <a:ext cx="10515600" cy="158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HStack</a:t>
          </a:r>
        </a:p>
        <a:p>
          <a:pPr marL="228600" lvl="1" indent="-228600" algn="l" defTabSz="933450">
            <a:lnSpc>
              <a:spcPct val="90000"/>
            </a:lnSpc>
            <a:spcBef>
              <a:spcPct val="0"/>
            </a:spcBef>
            <a:spcAft>
              <a:spcPct val="15000"/>
            </a:spcAft>
            <a:buChar char="•"/>
          </a:pPr>
          <a:r>
            <a:rPr lang="en-US" sz="2100" kern="1200"/>
            <a:t>VStack</a:t>
          </a:r>
        </a:p>
        <a:p>
          <a:pPr marL="228600" lvl="1" indent="-228600" algn="l" defTabSz="933450">
            <a:lnSpc>
              <a:spcPct val="90000"/>
            </a:lnSpc>
            <a:spcBef>
              <a:spcPct val="0"/>
            </a:spcBef>
            <a:spcAft>
              <a:spcPct val="15000"/>
            </a:spcAft>
            <a:buChar char="•"/>
          </a:pPr>
          <a:r>
            <a:rPr lang="en-US" sz="2100" kern="1200"/>
            <a:t>ZStack</a:t>
          </a:r>
        </a:p>
      </dsp:txBody>
      <dsp:txXfrm>
        <a:off x="0" y="531369"/>
        <a:ext cx="10515600" cy="1587600"/>
      </dsp:txXfrm>
    </dsp:sp>
    <dsp:sp modelId="{9CBA9E08-5F3E-2E41-B9E3-3195D1C6A381}">
      <dsp:nvSpPr>
        <dsp:cNvPr id="0" name=""/>
        <dsp:cNvSpPr/>
      </dsp:nvSpPr>
      <dsp:spPr>
        <a:xfrm>
          <a:off x="525780" y="221409"/>
          <a:ext cx="7360920" cy="619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US" sz="2100" kern="1200"/>
            <a:t>Horziontal, Vertical and 3-rd dimension orientation by:</a:t>
          </a:r>
        </a:p>
      </dsp:txBody>
      <dsp:txXfrm>
        <a:off x="556042" y="251671"/>
        <a:ext cx="7300396" cy="559396"/>
      </dsp:txXfrm>
    </dsp:sp>
    <dsp:sp modelId="{E62CAEE1-0C76-9E4B-B91D-A3631E0E1199}">
      <dsp:nvSpPr>
        <dsp:cNvPr id="0" name=""/>
        <dsp:cNvSpPr/>
      </dsp:nvSpPr>
      <dsp:spPr>
        <a:xfrm>
          <a:off x="0" y="2542329"/>
          <a:ext cx="10515600" cy="1587600"/>
        </a:xfrm>
        <a:prstGeom prst="rect">
          <a:avLst/>
        </a:prstGeom>
        <a:solidFill>
          <a:schemeClr val="lt1">
            <a:alpha val="90000"/>
            <a:hueOff val="0"/>
            <a:satOff val="0"/>
            <a:lumOff val="0"/>
            <a:alphaOff val="0"/>
          </a:schemeClr>
        </a:solidFill>
        <a:ln w="12700" cap="flat" cmpd="sng" algn="ctr">
          <a:solidFill>
            <a:schemeClr val="accent2">
              <a:hueOff val="-18607383"/>
              <a:satOff val="-3981"/>
              <a:lumOff val="-23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Different font sizes, correct font</a:t>
          </a:r>
        </a:p>
        <a:p>
          <a:pPr marL="228600" lvl="1" indent="-228600" algn="l" defTabSz="933450">
            <a:lnSpc>
              <a:spcPct val="90000"/>
            </a:lnSpc>
            <a:spcBef>
              <a:spcPct val="0"/>
            </a:spcBef>
            <a:spcAft>
              <a:spcPct val="15000"/>
            </a:spcAft>
            <a:buChar char="•"/>
          </a:pPr>
          <a:r>
            <a:rPr lang="en-US" sz="2100" kern="1200"/>
            <a:t>Full support for darkmodes</a:t>
          </a:r>
        </a:p>
        <a:p>
          <a:pPr marL="228600" lvl="1" indent="-228600" algn="l" defTabSz="933450">
            <a:lnSpc>
              <a:spcPct val="90000"/>
            </a:lnSpc>
            <a:spcBef>
              <a:spcPct val="0"/>
            </a:spcBef>
            <a:spcAft>
              <a:spcPct val="15000"/>
            </a:spcAft>
            <a:buChar char="•"/>
          </a:pPr>
          <a:r>
            <a:rPr lang="en-US" sz="2100" kern="1200"/>
            <a:t>Perfect sizing for all Apple devices (including Mac Apps)</a:t>
          </a:r>
        </a:p>
      </dsp:txBody>
      <dsp:txXfrm>
        <a:off x="0" y="2542329"/>
        <a:ext cx="10515600" cy="1587600"/>
      </dsp:txXfrm>
    </dsp:sp>
    <dsp:sp modelId="{9831BB02-7965-9440-ABE1-3F5DD8809658}">
      <dsp:nvSpPr>
        <dsp:cNvPr id="0" name=""/>
        <dsp:cNvSpPr/>
      </dsp:nvSpPr>
      <dsp:spPr>
        <a:xfrm>
          <a:off x="525780" y="2232369"/>
          <a:ext cx="7360920" cy="619920"/>
        </a:xfrm>
        <a:prstGeom prst="roundRect">
          <a:avLst/>
        </a:prstGeom>
        <a:solidFill>
          <a:schemeClr val="accent2">
            <a:hueOff val="-18607383"/>
            <a:satOff val="-3981"/>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US" sz="2100" kern="1200"/>
            <a:t>Uses UI design guidelines of Apple automatically</a:t>
          </a:r>
        </a:p>
      </dsp:txBody>
      <dsp:txXfrm>
        <a:off x="556042" y="2262631"/>
        <a:ext cx="7300396" cy="5593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05654-58D5-4844-835A-0B3BF47094AE}">
      <dsp:nvSpPr>
        <dsp:cNvPr id="0" name=""/>
        <dsp:cNvSpPr/>
      </dsp:nvSpPr>
      <dsp:spPr>
        <a:xfrm>
          <a:off x="0" y="2309"/>
          <a:ext cx="6735443" cy="11705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7A173A-966E-41CC-86A1-AA79547C6955}">
      <dsp:nvSpPr>
        <dsp:cNvPr id="0" name=""/>
        <dsp:cNvSpPr/>
      </dsp:nvSpPr>
      <dsp:spPr>
        <a:xfrm>
          <a:off x="354083" y="265677"/>
          <a:ext cx="643787" cy="643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0CA158-50DB-470A-94FB-69555A9982BE}">
      <dsp:nvSpPr>
        <dsp:cNvPr id="0" name=""/>
        <dsp:cNvSpPr/>
      </dsp:nvSpPr>
      <dsp:spPr>
        <a:xfrm>
          <a:off x="1351953" y="2309"/>
          <a:ext cx="5383489" cy="1170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80" tIns="123880" rIns="123880" bIns="123880" numCol="1" spcCol="1270" anchor="ctr" anchorCtr="0">
          <a:noAutofit/>
        </a:bodyPr>
        <a:lstStyle/>
        <a:p>
          <a:pPr marL="0" lvl="0" indent="0" algn="l" defTabSz="977900">
            <a:lnSpc>
              <a:spcPct val="90000"/>
            </a:lnSpc>
            <a:spcBef>
              <a:spcPct val="0"/>
            </a:spcBef>
            <a:spcAft>
              <a:spcPct val="35000"/>
            </a:spcAft>
            <a:buNone/>
          </a:pPr>
          <a:r>
            <a:rPr lang="en-US" sz="2200" kern="1200"/>
            <a:t>IDE to develop Swift and Objective-C Applications</a:t>
          </a:r>
        </a:p>
      </dsp:txBody>
      <dsp:txXfrm>
        <a:off x="1351953" y="2309"/>
        <a:ext cx="5383489" cy="1170522"/>
      </dsp:txXfrm>
    </dsp:sp>
    <dsp:sp modelId="{6B3F5AD6-D7A5-4B1A-BBAE-E46A8D52E250}">
      <dsp:nvSpPr>
        <dsp:cNvPr id="0" name=""/>
        <dsp:cNvSpPr/>
      </dsp:nvSpPr>
      <dsp:spPr>
        <a:xfrm>
          <a:off x="0" y="1465462"/>
          <a:ext cx="6735443" cy="11705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1C73DC-BF3F-4941-B51C-94172BE6CDD3}">
      <dsp:nvSpPr>
        <dsp:cNvPr id="0" name=""/>
        <dsp:cNvSpPr/>
      </dsp:nvSpPr>
      <dsp:spPr>
        <a:xfrm>
          <a:off x="354083" y="1728830"/>
          <a:ext cx="643787" cy="643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D7DA22-E471-4033-9559-24C6F14374EF}">
      <dsp:nvSpPr>
        <dsp:cNvPr id="0" name=""/>
        <dsp:cNvSpPr/>
      </dsp:nvSpPr>
      <dsp:spPr>
        <a:xfrm>
          <a:off x="1351953" y="1465462"/>
          <a:ext cx="5383489" cy="1170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80" tIns="123880" rIns="123880" bIns="123880" numCol="1" spcCol="1270" anchor="ctr" anchorCtr="0">
          <a:noAutofit/>
        </a:bodyPr>
        <a:lstStyle/>
        <a:p>
          <a:pPr marL="0" lvl="0" indent="0" algn="l" defTabSz="977900">
            <a:lnSpc>
              <a:spcPct val="90000"/>
            </a:lnSpc>
            <a:spcBef>
              <a:spcPct val="0"/>
            </a:spcBef>
            <a:spcAft>
              <a:spcPct val="35000"/>
            </a:spcAft>
            <a:buNone/>
          </a:pPr>
          <a:r>
            <a:rPr lang="en-US" sz="2200" kern="1200"/>
            <a:t>Developed by Apple</a:t>
          </a:r>
        </a:p>
      </dsp:txBody>
      <dsp:txXfrm>
        <a:off x="1351953" y="1465462"/>
        <a:ext cx="5383489" cy="1170522"/>
      </dsp:txXfrm>
    </dsp:sp>
    <dsp:sp modelId="{F2B0C195-5457-4CBB-AF04-A6569B14CB38}">
      <dsp:nvSpPr>
        <dsp:cNvPr id="0" name=""/>
        <dsp:cNvSpPr/>
      </dsp:nvSpPr>
      <dsp:spPr>
        <a:xfrm>
          <a:off x="0" y="2928616"/>
          <a:ext cx="6735443" cy="11705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941C68-E165-4874-84F9-DE2C3B657825}">
      <dsp:nvSpPr>
        <dsp:cNvPr id="0" name=""/>
        <dsp:cNvSpPr/>
      </dsp:nvSpPr>
      <dsp:spPr>
        <a:xfrm>
          <a:off x="354083" y="3191983"/>
          <a:ext cx="643787" cy="643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1C9E95-97AF-40B8-B9D6-0E1CD7F8758C}">
      <dsp:nvSpPr>
        <dsp:cNvPr id="0" name=""/>
        <dsp:cNvSpPr/>
      </dsp:nvSpPr>
      <dsp:spPr>
        <a:xfrm>
          <a:off x="1351953" y="2928616"/>
          <a:ext cx="5383489" cy="1170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80" tIns="123880" rIns="123880" bIns="123880" numCol="1" spcCol="1270" anchor="ctr" anchorCtr="0">
          <a:noAutofit/>
        </a:bodyPr>
        <a:lstStyle/>
        <a:p>
          <a:pPr marL="0" lvl="0" indent="0" algn="l" defTabSz="977900">
            <a:lnSpc>
              <a:spcPct val="90000"/>
            </a:lnSpc>
            <a:spcBef>
              <a:spcPct val="0"/>
            </a:spcBef>
            <a:spcAft>
              <a:spcPct val="35000"/>
            </a:spcAft>
            <a:buNone/>
          </a:pPr>
          <a:r>
            <a:rPr lang="en-US" sz="2200" kern="1200" dirty="0"/>
            <a:t>Included Simulator for iPhone and iPad</a:t>
          </a:r>
        </a:p>
      </dsp:txBody>
      <dsp:txXfrm>
        <a:off x="1351953" y="2928616"/>
        <a:ext cx="5383489" cy="1170522"/>
      </dsp:txXfrm>
    </dsp:sp>
    <dsp:sp modelId="{94507052-FE20-4BB9-BF83-C0B8899184BA}">
      <dsp:nvSpPr>
        <dsp:cNvPr id="0" name=""/>
        <dsp:cNvSpPr/>
      </dsp:nvSpPr>
      <dsp:spPr>
        <a:xfrm>
          <a:off x="0" y="4391769"/>
          <a:ext cx="6735443" cy="11705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9B5951-CD49-4445-94BF-C2E36FD5E360}">
      <dsp:nvSpPr>
        <dsp:cNvPr id="0" name=""/>
        <dsp:cNvSpPr/>
      </dsp:nvSpPr>
      <dsp:spPr>
        <a:xfrm>
          <a:off x="354083" y="4655137"/>
          <a:ext cx="643787" cy="643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29CB3F-F889-403B-A8C0-59D447BA78FE}">
      <dsp:nvSpPr>
        <dsp:cNvPr id="0" name=""/>
        <dsp:cNvSpPr/>
      </dsp:nvSpPr>
      <dsp:spPr>
        <a:xfrm>
          <a:off x="1351953" y="4391769"/>
          <a:ext cx="5383489" cy="1170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80" tIns="123880" rIns="123880" bIns="123880" numCol="1" spcCol="1270" anchor="ctr" anchorCtr="0">
          <a:noAutofit/>
        </a:bodyPr>
        <a:lstStyle/>
        <a:p>
          <a:pPr marL="0" lvl="0" indent="0" algn="l" defTabSz="977900">
            <a:lnSpc>
              <a:spcPct val="90000"/>
            </a:lnSpc>
            <a:spcBef>
              <a:spcPct val="0"/>
            </a:spcBef>
            <a:spcAft>
              <a:spcPct val="35000"/>
            </a:spcAft>
            <a:buNone/>
          </a:pPr>
          <a:r>
            <a:rPr lang="en-US" sz="2200" kern="1200"/>
            <a:t>Direct integration of git</a:t>
          </a:r>
        </a:p>
      </dsp:txBody>
      <dsp:txXfrm>
        <a:off x="1351953" y="4391769"/>
        <a:ext cx="5383489" cy="11705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F4724-6A01-48E2-BCEF-C265D40101E5}">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1C22C-0493-4DC9-A325-53FE9BE7A8D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1D0446-B41C-4207-AC29-73CB49C4F009}">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Integrated UITesting</a:t>
          </a:r>
        </a:p>
      </dsp:txBody>
      <dsp:txXfrm>
        <a:off x="75768" y="3053169"/>
        <a:ext cx="3093750" cy="720000"/>
      </dsp:txXfrm>
    </dsp:sp>
    <dsp:sp modelId="{4970A727-8EE3-4156-84EE-D8808703AC7A}">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D99BF-E96A-47AD-9C77-D889170958C2}">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8806A5-73E2-426A-A4E4-780FC5929FB8}">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Integrated Code Testing</a:t>
          </a:r>
        </a:p>
      </dsp:txBody>
      <dsp:txXfrm>
        <a:off x="3710925" y="3053169"/>
        <a:ext cx="3093750" cy="720000"/>
      </dsp:txXfrm>
    </dsp:sp>
    <dsp:sp modelId="{4279E2DD-3438-4FD3-9D23-CC07F06B430B}">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ACF8DB-CFE2-47F7-AEA2-44BF718DDDA4}">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A0DD8-7B5C-40D2-83D5-39E3F8765C12}">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Live preview of UI Design</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97BD2-36DD-244D-A8BC-11190AB2769B}" type="datetimeFigureOut">
              <a:rPr lang="en-US" smtClean="0"/>
              <a:t>5/19/20</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EF1A2-2C15-8646-A6DC-A062875B1BF0}" type="slidenum">
              <a:rPr lang="en-US" smtClean="0"/>
              <a:t>‹Nr.›</a:t>
            </a:fld>
            <a:endParaRPr lang="en-US"/>
          </a:p>
        </p:txBody>
      </p:sp>
    </p:spTree>
    <p:extLst>
      <p:ext uri="{BB962C8B-B14F-4D97-AF65-F5344CB8AC3E}">
        <p14:creationId xmlns:p14="http://schemas.microsoft.com/office/powerpoint/2010/main" val="628792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Automatic reference counting manages you memory if you declare a variable. If a variable is no longer in use – this unit will free the automated allocated memory. To simplify that: it just works.</a:t>
            </a:r>
          </a:p>
        </p:txBody>
      </p:sp>
      <p:sp>
        <p:nvSpPr>
          <p:cNvPr id="4" name="Foliennummernplatzhalter 3"/>
          <p:cNvSpPr>
            <a:spLocks noGrp="1"/>
          </p:cNvSpPr>
          <p:nvPr>
            <p:ph type="sldNum" sz="quarter" idx="5"/>
          </p:nvPr>
        </p:nvSpPr>
        <p:spPr/>
        <p:txBody>
          <a:bodyPr/>
          <a:lstStyle/>
          <a:p>
            <a:fld id="{25EEF1A2-2C15-8646-A6DC-A062875B1BF0}" type="slidenum">
              <a:rPr lang="en-US" smtClean="0"/>
              <a:t>9</a:t>
            </a:fld>
            <a:endParaRPr lang="en-US"/>
          </a:p>
        </p:txBody>
      </p:sp>
    </p:spTree>
    <p:extLst>
      <p:ext uri="{BB962C8B-B14F-4D97-AF65-F5344CB8AC3E}">
        <p14:creationId xmlns:p14="http://schemas.microsoft.com/office/powerpoint/2010/main" val="168304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I told you in the beginning this should not be a swift tutorial. I’ll tell you something about variable initializing just because we need this for our demo. Swift is not that equivalent to Java or C.</a:t>
            </a:r>
          </a:p>
          <a:p>
            <a:r>
              <a:rPr lang="de-DE" sz="1200" b="0" kern="1200" dirty="0" err="1">
                <a:solidFill>
                  <a:schemeClr val="tx1"/>
                </a:solidFill>
                <a:effectLst/>
                <a:latin typeface="+mn-lt"/>
                <a:ea typeface="+mn-ea"/>
                <a:cs typeface="+mn-cs"/>
              </a:rPr>
              <a:t>Any</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can</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represent</a:t>
            </a:r>
            <a:r>
              <a:rPr lang="de-DE" sz="1200" b="0" kern="1200" dirty="0">
                <a:solidFill>
                  <a:schemeClr val="tx1"/>
                </a:solidFill>
                <a:effectLst/>
                <a:latin typeface="+mn-lt"/>
                <a:ea typeface="+mn-ea"/>
                <a:cs typeface="+mn-cs"/>
              </a:rPr>
              <a:t> an </a:t>
            </a:r>
            <a:r>
              <a:rPr lang="de-DE" sz="1200" b="0" kern="1200" dirty="0" err="1">
                <a:solidFill>
                  <a:schemeClr val="tx1"/>
                </a:solidFill>
                <a:effectLst/>
                <a:latin typeface="+mn-lt"/>
                <a:ea typeface="+mn-ea"/>
                <a:cs typeface="+mn-cs"/>
              </a:rPr>
              <a:t>instance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of</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any</a:t>
            </a:r>
            <a:r>
              <a:rPr lang="de-DE" sz="1200" b="0" kern="1200" dirty="0">
                <a:solidFill>
                  <a:schemeClr val="tx1"/>
                </a:solidFill>
                <a:effectLst/>
                <a:latin typeface="+mn-lt"/>
                <a:ea typeface="+mn-ea"/>
                <a:cs typeface="+mn-cs"/>
              </a:rPr>
              <a:t> type at all, </a:t>
            </a:r>
            <a:r>
              <a:rPr lang="de-DE" sz="1200" b="0" kern="1200" dirty="0" err="1">
                <a:solidFill>
                  <a:schemeClr val="tx1"/>
                </a:solidFill>
                <a:effectLst/>
                <a:latin typeface="+mn-lt"/>
                <a:ea typeface="+mn-ea"/>
                <a:cs typeface="+mn-cs"/>
              </a:rPr>
              <a:t>including</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function</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types</a:t>
            </a:r>
            <a:r>
              <a:rPr lang="de-DE" sz="1200" b="0" kern="1200" dirty="0">
                <a:solidFill>
                  <a:schemeClr val="tx1"/>
                </a:solidFill>
                <a:effectLst/>
                <a:latin typeface="+mn-lt"/>
                <a:ea typeface="+mn-ea"/>
                <a:cs typeface="+mn-cs"/>
              </a:rPr>
              <a:t>. But </a:t>
            </a:r>
            <a:r>
              <a:rPr lang="de-DE" sz="1200" b="0" kern="1200" dirty="0" err="1">
                <a:solidFill>
                  <a:schemeClr val="tx1"/>
                </a:solidFill>
                <a:effectLst/>
                <a:latin typeface="+mn-lt"/>
                <a:ea typeface="+mn-ea"/>
                <a:cs typeface="+mn-cs"/>
              </a:rPr>
              <a:t>Any</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is</a:t>
            </a:r>
            <a:r>
              <a:rPr lang="de-DE" sz="1200" b="0" kern="1200" dirty="0">
                <a:solidFill>
                  <a:schemeClr val="tx1"/>
                </a:solidFill>
                <a:effectLst/>
                <a:latin typeface="+mn-lt"/>
                <a:ea typeface="+mn-ea"/>
                <a:cs typeface="+mn-cs"/>
              </a:rPr>
              <a:t> not </a:t>
            </a:r>
            <a:r>
              <a:rPr lang="de-DE" sz="1200" b="0" kern="1200" dirty="0" err="1">
                <a:solidFill>
                  <a:schemeClr val="tx1"/>
                </a:solidFill>
                <a:effectLst/>
                <a:latin typeface="+mn-lt"/>
                <a:ea typeface="+mn-ea"/>
                <a:cs typeface="+mn-cs"/>
              </a:rPr>
              <a:t>clearly</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defined</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that</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means</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if</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we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implement</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this</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into</a:t>
            </a:r>
            <a:r>
              <a:rPr lang="de-DE" sz="1200" b="0" kern="1200" dirty="0">
                <a:solidFill>
                  <a:schemeClr val="tx1"/>
                </a:solidFill>
                <a:effectLst/>
                <a:latin typeface="+mn-lt"/>
                <a:ea typeface="+mn-ea"/>
                <a:cs typeface="+mn-cs"/>
              </a:rPr>
              <a:t> a </a:t>
            </a:r>
            <a:r>
              <a:rPr lang="de-DE" sz="1200" b="0" kern="1200" dirty="0" err="1">
                <a:solidFill>
                  <a:schemeClr val="tx1"/>
                </a:solidFill>
                <a:effectLst/>
                <a:latin typeface="+mn-lt"/>
                <a:ea typeface="+mn-ea"/>
                <a:cs typeface="+mn-cs"/>
              </a:rPr>
              <a:t>codable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or</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decodable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structure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swift</a:t>
            </a:r>
            <a:r>
              <a:rPr lang="de-DE" sz="1200" b="0" kern="1200" dirty="0">
                <a:solidFill>
                  <a:schemeClr val="tx1"/>
                </a:solidFill>
                <a:effectLst/>
                <a:latin typeface="+mn-lt"/>
                <a:ea typeface="+mn-ea"/>
                <a:cs typeface="+mn-cs"/>
              </a:rPr>
              <a:t> will </a:t>
            </a:r>
            <a:r>
              <a:rPr lang="de-DE" sz="1200" b="0" kern="1200" dirty="0" err="1">
                <a:solidFill>
                  <a:schemeClr val="tx1"/>
                </a:solidFill>
                <a:effectLst/>
                <a:latin typeface="+mn-lt"/>
                <a:ea typeface="+mn-ea"/>
                <a:cs typeface="+mn-cs"/>
              </a:rPr>
              <a:t>fail</a:t>
            </a:r>
            <a:r>
              <a:rPr lang="de-DE" sz="1200" b="0" kern="1200" dirty="0">
                <a:solidFill>
                  <a:schemeClr val="tx1"/>
                </a:solidFill>
                <a:effectLst/>
                <a:latin typeface="+mn-lt"/>
                <a:ea typeface="+mn-ea"/>
                <a:cs typeface="+mn-cs"/>
              </a:rPr>
              <a:t>.</a:t>
            </a:r>
          </a:p>
        </p:txBody>
      </p:sp>
      <p:sp>
        <p:nvSpPr>
          <p:cNvPr id="4" name="Foliennummernplatzhalter 3"/>
          <p:cNvSpPr>
            <a:spLocks noGrp="1"/>
          </p:cNvSpPr>
          <p:nvPr>
            <p:ph type="sldNum" sz="quarter" idx="5"/>
          </p:nvPr>
        </p:nvSpPr>
        <p:spPr/>
        <p:txBody>
          <a:bodyPr/>
          <a:lstStyle/>
          <a:p>
            <a:fld id="{25EEF1A2-2C15-8646-A6DC-A062875B1BF0}" type="slidenum">
              <a:rPr lang="en-US" smtClean="0"/>
              <a:t>12</a:t>
            </a:fld>
            <a:endParaRPr lang="en-US"/>
          </a:p>
        </p:txBody>
      </p:sp>
    </p:spTree>
    <p:extLst>
      <p:ext uri="{BB962C8B-B14F-4D97-AF65-F5344CB8AC3E}">
        <p14:creationId xmlns:p14="http://schemas.microsoft.com/office/powerpoint/2010/main" val="3499661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After the double point is space for an optional protocol your swift method could belong to. Every protocol has different requirements to your function. Identifiable for example needs an unique ID construct or </a:t>
            </a:r>
            <a:r>
              <a:rPr lang="en-US" dirty="0" err="1"/>
              <a:t>Equatable</a:t>
            </a:r>
            <a:r>
              <a:rPr lang="en-US" dirty="0"/>
              <a:t> needs a comparison function</a:t>
            </a:r>
          </a:p>
        </p:txBody>
      </p:sp>
      <p:sp>
        <p:nvSpPr>
          <p:cNvPr id="4" name="Foliennummernplatzhalter 3"/>
          <p:cNvSpPr>
            <a:spLocks noGrp="1"/>
          </p:cNvSpPr>
          <p:nvPr>
            <p:ph type="sldNum" sz="quarter" idx="5"/>
          </p:nvPr>
        </p:nvSpPr>
        <p:spPr/>
        <p:txBody>
          <a:bodyPr/>
          <a:lstStyle/>
          <a:p>
            <a:fld id="{25EEF1A2-2C15-8646-A6DC-A062875B1BF0}" type="slidenum">
              <a:rPr lang="en-US" smtClean="0"/>
              <a:t>15</a:t>
            </a:fld>
            <a:endParaRPr lang="en-US"/>
          </a:p>
        </p:txBody>
      </p:sp>
    </p:spTree>
    <p:extLst>
      <p:ext uri="{BB962C8B-B14F-4D97-AF65-F5344CB8AC3E}">
        <p14:creationId xmlns:p14="http://schemas.microsoft.com/office/powerpoint/2010/main" val="123151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Nothing works without a UI that’s why we need to choose between one of those two native UI implementations. There are additional implementations / frameworks available – but those are third party implementations like the SAP Fiori iOS SDK – that why they don’t matter in this e-Portfolio</a:t>
            </a:r>
          </a:p>
        </p:txBody>
      </p:sp>
      <p:sp>
        <p:nvSpPr>
          <p:cNvPr id="4" name="Foliennummernplatzhalter 3"/>
          <p:cNvSpPr>
            <a:spLocks noGrp="1"/>
          </p:cNvSpPr>
          <p:nvPr>
            <p:ph type="sldNum" sz="quarter" idx="5"/>
          </p:nvPr>
        </p:nvSpPr>
        <p:spPr/>
        <p:txBody>
          <a:bodyPr/>
          <a:lstStyle/>
          <a:p>
            <a:fld id="{25EEF1A2-2C15-8646-A6DC-A062875B1BF0}" type="slidenum">
              <a:rPr lang="en-US" smtClean="0"/>
              <a:t>19</a:t>
            </a:fld>
            <a:endParaRPr lang="en-US"/>
          </a:p>
        </p:txBody>
      </p:sp>
    </p:spTree>
    <p:extLst>
      <p:ext uri="{BB962C8B-B14F-4D97-AF65-F5344CB8AC3E}">
        <p14:creationId xmlns:p14="http://schemas.microsoft.com/office/powerpoint/2010/main" val="57284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5EEF1A2-2C15-8646-A6DC-A062875B1BF0}" type="slidenum">
              <a:rPr lang="en-US" smtClean="0"/>
              <a:t>20</a:t>
            </a:fld>
            <a:endParaRPr lang="en-US"/>
          </a:p>
        </p:txBody>
      </p:sp>
    </p:spTree>
    <p:extLst>
      <p:ext uri="{BB962C8B-B14F-4D97-AF65-F5344CB8AC3E}">
        <p14:creationId xmlns:p14="http://schemas.microsoft.com/office/powerpoint/2010/main" val="1961611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TextField</a:t>
            </a:r>
            <a:r>
              <a:rPr lang="en-US" dirty="0"/>
              <a:t> example</a:t>
            </a:r>
          </a:p>
        </p:txBody>
      </p:sp>
      <p:sp>
        <p:nvSpPr>
          <p:cNvPr id="4" name="Foliennummernplatzhalter 3"/>
          <p:cNvSpPr>
            <a:spLocks noGrp="1"/>
          </p:cNvSpPr>
          <p:nvPr>
            <p:ph type="sldNum" sz="quarter" idx="5"/>
          </p:nvPr>
        </p:nvSpPr>
        <p:spPr/>
        <p:txBody>
          <a:bodyPr/>
          <a:lstStyle/>
          <a:p>
            <a:fld id="{25EEF1A2-2C15-8646-A6DC-A062875B1BF0}" type="slidenum">
              <a:rPr lang="en-US" smtClean="0"/>
              <a:t>21</a:t>
            </a:fld>
            <a:endParaRPr lang="en-US"/>
          </a:p>
        </p:txBody>
      </p:sp>
    </p:spTree>
    <p:extLst>
      <p:ext uri="{BB962C8B-B14F-4D97-AF65-F5344CB8AC3E}">
        <p14:creationId xmlns:p14="http://schemas.microsoft.com/office/powerpoint/2010/main" val="125967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5EEF1A2-2C15-8646-A6DC-A062875B1BF0}" type="slidenum">
              <a:rPr lang="en-US" smtClean="0"/>
              <a:t>22</a:t>
            </a:fld>
            <a:endParaRPr lang="en-US"/>
          </a:p>
        </p:txBody>
      </p:sp>
    </p:spTree>
    <p:extLst>
      <p:ext uri="{BB962C8B-B14F-4D97-AF65-F5344CB8AC3E}">
        <p14:creationId xmlns:p14="http://schemas.microsoft.com/office/powerpoint/2010/main" val="110235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25EEF1A2-2C15-8646-A6DC-A062875B1BF0}" type="slidenum">
              <a:rPr lang="en-US" smtClean="0"/>
              <a:t>33</a:t>
            </a:fld>
            <a:endParaRPr lang="en-US"/>
          </a:p>
        </p:txBody>
      </p:sp>
    </p:spTree>
    <p:extLst>
      <p:ext uri="{BB962C8B-B14F-4D97-AF65-F5344CB8AC3E}">
        <p14:creationId xmlns:p14="http://schemas.microsoft.com/office/powerpoint/2010/main" val="2095225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5/19/20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918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5/19/20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30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5/19/20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532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5/19/20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565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5/19/20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012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5/19/20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5/19/20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926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5/19/20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080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5/19/20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66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5/19/20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7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5/19/20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‹Nr.›</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542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5/19/20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‹Nr.›</a:t>
            </a:fld>
            <a:endParaRPr lang="en-US"/>
          </a:p>
        </p:txBody>
      </p:sp>
    </p:spTree>
    <p:extLst>
      <p:ext uri="{BB962C8B-B14F-4D97-AF65-F5344CB8AC3E}">
        <p14:creationId xmlns:p14="http://schemas.microsoft.com/office/powerpoint/2010/main" val="181298837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stackoverflow.com/questions/28122033/storyboard-tableview-with-segues-to-multiple-view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blog.csdn.net/fzhlee/article/details/90763029"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apple.com/" TargetMode="External"/><Relationship Id="rId2" Type="http://schemas.openxmlformats.org/officeDocument/2006/relationships/hyperlink" Target="https://de.wikipedia.org/wiki/Swift_(Programmiersprache)" TargetMode="External"/><Relationship Id="rId1" Type="http://schemas.openxmlformats.org/officeDocument/2006/relationships/slideLayout" Target="../slideLayouts/slideLayout2.xml"/><Relationship Id="rId5" Type="http://schemas.openxmlformats.org/officeDocument/2006/relationships/hyperlink" Target="https://www.hackingwithswift.com/example-code/language/what-is-a-storyboard" TargetMode="External"/><Relationship Id="rId4" Type="http://schemas.openxmlformats.org/officeDocument/2006/relationships/hyperlink" Target="https://en.wikipedia.org/wiki/Objective-C"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hackingwithswift.com/" TargetMode="External"/><Relationship Id="rId2" Type="http://schemas.openxmlformats.org/officeDocument/2006/relationships/hyperlink" Target="https://swiftrocks.com/" TargetMode="External"/><Relationship Id="rId1" Type="http://schemas.openxmlformats.org/officeDocument/2006/relationships/slideLayout" Target="../slideLayouts/slideLayout2.xml"/><Relationship Id="rId5" Type="http://schemas.openxmlformats.org/officeDocument/2006/relationships/hyperlink" Target="https://www.raywenderlich.com/ios" TargetMode="External"/><Relationship Id="rId4" Type="http://schemas.openxmlformats.org/officeDocument/2006/relationships/hyperlink" Target="https://developer.apple.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F8C1CD2-E59C-42CC-91D0-39F8E0CF1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p:spPr>
        <p:txBody>
          <a:bodyPr vert="horz" lIns="91440" tIns="45720" rIns="91440" bIns="45720" rtlCol="0" anchor="ctr"/>
          <a:lstStyle/>
          <a:p>
            <a:endParaRPr lang="en-US" sz="1200">
              <a:solidFill>
                <a:prstClr val="black">
                  <a:tint val="75000"/>
                </a:prstClr>
              </a:solidFill>
            </a:endParaRPr>
          </a:p>
        </p:txBody>
      </p:sp>
      <p:sp>
        <p:nvSpPr>
          <p:cNvPr id="2" name="Titel 1">
            <a:extLst>
              <a:ext uri="{FF2B5EF4-FFF2-40B4-BE49-F238E27FC236}">
                <a16:creationId xmlns:a16="http://schemas.microsoft.com/office/drawing/2014/main" id="{E13BEAE3-1BCE-9740-8749-0A7515F4573A}"/>
              </a:ext>
            </a:extLst>
          </p:cNvPr>
          <p:cNvSpPr>
            <a:spLocks noGrp="1"/>
          </p:cNvSpPr>
          <p:nvPr>
            <p:ph type="ctrTitle"/>
          </p:nvPr>
        </p:nvSpPr>
        <p:spPr>
          <a:xfrm>
            <a:off x="6403685" y="753626"/>
            <a:ext cx="5081925" cy="3004145"/>
          </a:xfrm>
        </p:spPr>
        <p:txBody>
          <a:bodyPr>
            <a:normAutofit/>
          </a:bodyPr>
          <a:lstStyle/>
          <a:p>
            <a:r>
              <a:rPr lang="de-DE" dirty="0"/>
              <a:t>iOS App Development </a:t>
            </a:r>
            <a:r>
              <a:rPr lang="en-US" dirty="0"/>
              <a:t>Lifecycle</a:t>
            </a:r>
          </a:p>
        </p:txBody>
      </p:sp>
      <p:pic>
        <p:nvPicPr>
          <p:cNvPr id="8" name="Grafik 7">
            <a:extLst>
              <a:ext uri="{FF2B5EF4-FFF2-40B4-BE49-F238E27FC236}">
                <a16:creationId xmlns:a16="http://schemas.microsoft.com/office/drawing/2014/main" id="{12F63A7D-32A4-8447-AAB6-48DDB312F8C1}"/>
              </a:ext>
            </a:extLst>
          </p:cNvPr>
          <p:cNvPicPr>
            <a:picLocks noChangeAspect="1"/>
          </p:cNvPicPr>
          <p:nvPr/>
        </p:nvPicPr>
        <p:blipFill>
          <a:blip r:embed="rId2"/>
          <a:stretch>
            <a:fillRect/>
          </a:stretch>
        </p:blipFill>
        <p:spPr>
          <a:xfrm>
            <a:off x="437964" y="1039445"/>
            <a:ext cx="2480088" cy="775027"/>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37" name="Freeform: Shape 36">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80392" y="0"/>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B368E167-B2D7-4904-BB6B-AE0486A2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775097"/>
            <a:ext cx="765366" cy="1000485"/>
          </a:xfrm>
          <a:custGeom>
            <a:avLst/>
            <a:gdLst>
              <a:gd name="connsiteX0" fmla="*/ 824347 w 1261243"/>
              <a:gd name="connsiteY0" fmla="*/ 0 h 1648694"/>
              <a:gd name="connsiteX1" fmla="*/ 1145220 w 1261243"/>
              <a:gd name="connsiteY1" fmla="*/ 64781 h 1648694"/>
              <a:gd name="connsiteX2" fmla="*/ 1261243 w 1261243"/>
              <a:gd name="connsiteY2" fmla="*/ 127757 h 1648694"/>
              <a:gd name="connsiteX3" fmla="*/ 1261243 w 1261243"/>
              <a:gd name="connsiteY3" fmla="*/ 1520938 h 1648694"/>
              <a:gd name="connsiteX4" fmla="*/ 1145220 w 1261243"/>
              <a:gd name="connsiteY4" fmla="*/ 1583913 h 1648694"/>
              <a:gd name="connsiteX5" fmla="*/ 824347 w 1261243"/>
              <a:gd name="connsiteY5" fmla="*/ 1648694 h 1648694"/>
              <a:gd name="connsiteX6" fmla="*/ 0 w 1261243"/>
              <a:gd name="connsiteY6" fmla="*/ 824347 h 1648694"/>
              <a:gd name="connsiteX7" fmla="*/ 824347 w 1261243"/>
              <a:gd name="connsiteY7" fmla="*/ 0 h 164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243" h="1648694">
                <a:moveTo>
                  <a:pt x="824347" y="0"/>
                </a:moveTo>
                <a:cubicBezTo>
                  <a:pt x="938165" y="0"/>
                  <a:pt x="1046596" y="23067"/>
                  <a:pt x="1145220" y="64781"/>
                </a:cubicBezTo>
                <a:lnTo>
                  <a:pt x="1261243" y="127757"/>
                </a:lnTo>
                <a:lnTo>
                  <a:pt x="1261243" y="1520938"/>
                </a:lnTo>
                <a:lnTo>
                  <a:pt x="1145220" y="1583913"/>
                </a:lnTo>
                <a:cubicBezTo>
                  <a:pt x="1046596" y="1625627"/>
                  <a:pt x="938165" y="1648694"/>
                  <a:pt x="824347" y="1648694"/>
                </a:cubicBezTo>
                <a:cubicBezTo>
                  <a:pt x="369073" y="1648694"/>
                  <a:pt x="0" y="1279621"/>
                  <a:pt x="0" y="824347"/>
                </a:cubicBezTo>
                <a:cubicBezTo>
                  <a:pt x="0" y="369073"/>
                  <a:pt x="369073" y="0"/>
                  <a:pt x="824347" y="0"/>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5896" y="3280331"/>
            <a:ext cx="569514" cy="56951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11F6384B-54AE-B34A-8DE7-7F679031B3CE}"/>
              </a:ext>
            </a:extLst>
          </p:cNvPr>
          <p:cNvPicPr>
            <a:picLocks noChangeAspect="1"/>
          </p:cNvPicPr>
          <p:nvPr/>
        </p:nvPicPr>
        <p:blipFill>
          <a:blip r:embed="rId3"/>
          <a:stretch>
            <a:fillRect/>
          </a:stretch>
        </p:blipFill>
        <p:spPr>
          <a:xfrm>
            <a:off x="3367252" y="2574404"/>
            <a:ext cx="2480088" cy="1543854"/>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pic>
        <p:nvPicPr>
          <p:cNvPr id="12" name="Grafik 11">
            <a:extLst>
              <a:ext uri="{FF2B5EF4-FFF2-40B4-BE49-F238E27FC236}">
                <a16:creationId xmlns:a16="http://schemas.microsoft.com/office/drawing/2014/main" id="{5D4E575A-E6C7-6344-9813-66A431F4B852}"/>
              </a:ext>
            </a:extLst>
          </p:cNvPr>
          <p:cNvPicPr>
            <a:picLocks noChangeAspect="1"/>
          </p:cNvPicPr>
          <p:nvPr/>
        </p:nvPicPr>
        <p:blipFill>
          <a:blip r:embed="rId4"/>
          <a:stretch>
            <a:fillRect/>
          </a:stretch>
        </p:blipFill>
        <p:spPr>
          <a:xfrm>
            <a:off x="437964" y="4736340"/>
            <a:ext cx="2475053" cy="1299402"/>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sp>
        <p:nvSpPr>
          <p:cNvPr id="43" name="Freeform: Shape 42">
            <a:extLst>
              <a:ext uri="{FF2B5EF4-FFF2-40B4-BE49-F238E27FC236}">
                <a16:creationId xmlns:a16="http://schemas.microsoft.com/office/drawing/2014/main" id="{E97546D8-565E-45FE-8079-058CAED5A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6562" flipH="1">
            <a:off x="3369694" y="5005247"/>
            <a:ext cx="2170501" cy="2254419"/>
          </a:xfrm>
          <a:custGeom>
            <a:avLst/>
            <a:gdLst>
              <a:gd name="connsiteX0" fmla="*/ 2129607 w 2170501"/>
              <a:gd name="connsiteY0" fmla="*/ 1918583 h 2254419"/>
              <a:gd name="connsiteX1" fmla="*/ 2170492 w 2170501"/>
              <a:gd name="connsiteY1" fmla="*/ 1986678 h 2254419"/>
              <a:gd name="connsiteX2" fmla="*/ 2143122 w 2170501"/>
              <a:gd name="connsiteY2" fmla="*/ 2219532 h 2254419"/>
              <a:gd name="connsiteX3" fmla="*/ 2134528 w 2170501"/>
              <a:gd name="connsiteY3" fmla="*/ 2254419 h 2254419"/>
              <a:gd name="connsiteX4" fmla="*/ 1992178 w 2170501"/>
              <a:gd name="connsiteY4" fmla="*/ 2205563 h 2254419"/>
              <a:gd name="connsiteX5" fmla="*/ 1995353 w 2170501"/>
              <a:gd name="connsiteY5" fmla="*/ 2192695 h 2254419"/>
              <a:gd name="connsiteX6" fmla="*/ 2020595 w 2170501"/>
              <a:gd name="connsiteY6" fmla="*/ 1978457 h 2254419"/>
              <a:gd name="connsiteX7" fmla="*/ 2102402 w 2170501"/>
              <a:gd name="connsiteY7" fmla="*/ 1910681 h 2254419"/>
              <a:gd name="connsiteX8" fmla="*/ 2129607 w 2170501"/>
              <a:gd name="connsiteY8" fmla="*/ 1918583 h 2254419"/>
              <a:gd name="connsiteX9" fmla="*/ 1874324 w 2170501"/>
              <a:gd name="connsiteY9" fmla="*/ 904226 h 2254419"/>
              <a:gd name="connsiteX10" fmla="*/ 1919011 w 2170501"/>
              <a:gd name="connsiteY10" fmla="*/ 937393 h 2254419"/>
              <a:gd name="connsiteX11" fmla="*/ 2101793 w 2170501"/>
              <a:gd name="connsiteY11" fmla="*/ 1368166 h 2254419"/>
              <a:gd name="connsiteX12" fmla="*/ 2049988 w 2170501"/>
              <a:gd name="connsiteY12" fmla="*/ 1460853 h 2254419"/>
              <a:gd name="connsiteX13" fmla="*/ 2029492 w 2170501"/>
              <a:gd name="connsiteY13" fmla="*/ 1463442 h 2254419"/>
              <a:gd name="connsiteX14" fmla="*/ 2029492 w 2170501"/>
              <a:gd name="connsiteY14" fmla="*/ 1463668 h 2254419"/>
              <a:gd name="connsiteX15" fmla="*/ 1957302 w 2170501"/>
              <a:gd name="connsiteY15" fmla="*/ 1409047 h 2254419"/>
              <a:gd name="connsiteX16" fmla="*/ 1789159 w 2170501"/>
              <a:gd name="connsiteY16" fmla="*/ 1012848 h 2254419"/>
              <a:gd name="connsiteX17" fmla="*/ 1819072 w 2170501"/>
              <a:gd name="connsiteY17" fmla="*/ 910914 h 2254419"/>
              <a:gd name="connsiteX18" fmla="*/ 1874324 w 2170501"/>
              <a:gd name="connsiteY18" fmla="*/ 904226 h 2254419"/>
              <a:gd name="connsiteX19" fmla="*/ 565076 w 2170501"/>
              <a:gd name="connsiteY19" fmla="*/ 25347 h 2254419"/>
              <a:gd name="connsiteX20" fmla="*/ 602104 w 2170501"/>
              <a:gd name="connsiteY20" fmla="*/ 99534 h 2254419"/>
              <a:gd name="connsiteX21" fmla="*/ 527134 w 2170501"/>
              <a:gd name="connsiteY21" fmla="*/ 165379 h 2254419"/>
              <a:gd name="connsiteX22" fmla="*/ 517223 w 2170501"/>
              <a:gd name="connsiteY22" fmla="*/ 164816 h 2254419"/>
              <a:gd name="connsiteX23" fmla="*/ 86562 w 2170501"/>
              <a:gd name="connsiteY23" fmla="*/ 162226 h 2254419"/>
              <a:gd name="connsiteX24" fmla="*/ 886 w 2170501"/>
              <a:gd name="connsiteY24" fmla="*/ 99416 h 2254419"/>
              <a:gd name="connsiteX25" fmla="*/ 63695 w 2170501"/>
              <a:gd name="connsiteY25" fmla="*/ 13740 h 2254419"/>
              <a:gd name="connsiteX26" fmla="*/ 68993 w 2170501"/>
              <a:gd name="connsiteY26" fmla="*/ 13116 h 2254419"/>
              <a:gd name="connsiteX27" fmla="*/ 536819 w 2170501"/>
              <a:gd name="connsiteY27" fmla="*/ 15931 h 2254419"/>
              <a:gd name="connsiteX28" fmla="*/ 565076 w 2170501"/>
              <a:gd name="connsiteY28" fmla="*/ 25347 h 2254419"/>
              <a:gd name="connsiteX29" fmla="*/ 1132468 w 2170501"/>
              <a:gd name="connsiteY29" fmla="*/ 198602 h 2254419"/>
              <a:gd name="connsiteX30" fmla="*/ 1521686 w 2170501"/>
              <a:gd name="connsiteY30" fmla="*/ 458304 h 2254419"/>
              <a:gd name="connsiteX31" fmla="*/ 1529659 w 2170501"/>
              <a:gd name="connsiteY31" fmla="*/ 564078 h 2254419"/>
              <a:gd name="connsiteX32" fmla="*/ 1472583 w 2170501"/>
              <a:gd name="connsiteY32" fmla="*/ 590184 h 2254419"/>
              <a:gd name="connsiteX33" fmla="*/ 1472245 w 2170501"/>
              <a:gd name="connsiteY33" fmla="*/ 590184 h 2254419"/>
              <a:gd name="connsiteX34" fmla="*/ 1423143 w 2170501"/>
              <a:gd name="connsiteY34" fmla="*/ 572389 h 2254419"/>
              <a:gd name="connsiteX35" fmla="*/ 1064896 w 2170501"/>
              <a:gd name="connsiteY35" fmla="*/ 332846 h 2254419"/>
              <a:gd name="connsiteX36" fmla="*/ 1031562 w 2170501"/>
              <a:gd name="connsiteY36" fmla="*/ 231938 h 2254419"/>
              <a:gd name="connsiteX37" fmla="*/ 1132468 w 2170501"/>
              <a:gd name="connsiteY37" fmla="*/ 198602 h 225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0501" h="2254419">
                <a:moveTo>
                  <a:pt x="2129607" y="1918583"/>
                </a:moveTo>
                <a:cubicBezTo>
                  <a:pt x="2154398" y="1931279"/>
                  <a:pt x="2170966" y="1957258"/>
                  <a:pt x="2170492" y="1986678"/>
                </a:cubicBezTo>
                <a:cubicBezTo>
                  <a:pt x="2166208" y="2064866"/>
                  <a:pt x="2157057" y="2142632"/>
                  <a:pt x="2143122" y="2219532"/>
                </a:cubicBezTo>
                <a:lnTo>
                  <a:pt x="2134528" y="2254419"/>
                </a:lnTo>
                <a:lnTo>
                  <a:pt x="1992178" y="2205563"/>
                </a:lnTo>
                <a:lnTo>
                  <a:pt x="1995353" y="2192695"/>
                </a:lnTo>
                <a:cubicBezTo>
                  <a:pt x="2008198" y="2121944"/>
                  <a:pt x="2016634" y="2050393"/>
                  <a:pt x="2020595" y="1978457"/>
                </a:cubicBezTo>
                <a:cubicBezTo>
                  <a:pt x="2024469" y="1937147"/>
                  <a:pt x="2061092" y="1906808"/>
                  <a:pt x="2102402" y="1910681"/>
                </a:cubicBezTo>
                <a:cubicBezTo>
                  <a:pt x="2112167" y="1911596"/>
                  <a:pt x="2121344" y="1914352"/>
                  <a:pt x="2129607" y="1918583"/>
                </a:cubicBezTo>
                <a:close/>
                <a:moveTo>
                  <a:pt x="1874324" y="904226"/>
                </a:moveTo>
                <a:cubicBezTo>
                  <a:pt x="1892306" y="908991"/>
                  <a:pt x="1908526" y="920398"/>
                  <a:pt x="1919011" y="937393"/>
                </a:cubicBezTo>
                <a:cubicBezTo>
                  <a:pt x="1997699" y="1072785"/>
                  <a:pt x="2059099" y="1217502"/>
                  <a:pt x="2101793" y="1368166"/>
                </a:cubicBezTo>
                <a:cubicBezTo>
                  <a:pt x="2113067" y="1408067"/>
                  <a:pt x="2089878" y="1449546"/>
                  <a:pt x="2049988" y="1460853"/>
                </a:cubicBezTo>
                <a:cubicBezTo>
                  <a:pt x="2043310" y="1462643"/>
                  <a:pt x="2036406" y="1463511"/>
                  <a:pt x="2029492" y="1463442"/>
                </a:cubicBezTo>
                <a:lnTo>
                  <a:pt x="2029492" y="1463668"/>
                </a:lnTo>
                <a:cubicBezTo>
                  <a:pt x="1995920" y="1463668"/>
                  <a:pt x="1966424" y="1441358"/>
                  <a:pt x="1957302" y="1409047"/>
                </a:cubicBezTo>
                <a:cubicBezTo>
                  <a:pt x="1918054" y="1270468"/>
                  <a:pt x="1861564" y="1137362"/>
                  <a:pt x="1789159" y="1012848"/>
                </a:cubicBezTo>
                <a:cubicBezTo>
                  <a:pt x="1769270" y="976439"/>
                  <a:pt x="1782660" y="930802"/>
                  <a:pt x="1819072" y="910914"/>
                </a:cubicBezTo>
                <a:cubicBezTo>
                  <a:pt x="1836601" y="901341"/>
                  <a:pt x="1856343" y="899462"/>
                  <a:pt x="1874324" y="904226"/>
                </a:cubicBezTo>
                <a:close/>
                <a:moveTo>
                  <a:pt x="565076" y="25347"/>
                </a:moveTo>
                <a:cubicBezTo>
                  <a:pt x="590405" y="39934"/>
                  <a:pt x="605899" y="68698"/>
                  <a:pt x="602104" y="99534"/>
                </a:cubicBezTo>
                <a:cubicBezTo>
                  <a:pt x="597454" y="137333"/>
                  <a:pt x="565217" y="165647"/>
                  <a:pt x="527134" y="165379"/>
                </a:cubicBezTo>
                <a:cubicBezTo>
                  <a:pt x="523821" y="165412"/>
                  <a:pt x="520510" y="165224"/>
                  <a:pt x="517223" y="164816"/>
                </a:cubicBezTo>
                <a:cubicBezTo>
                  <a:pt x="374328" y="146158"/>
                  <a:pt x="229672" y="145287"/>
                  <a:pt x="86562" y="162226"/>
                </a:cubicBezTo>
                <a:cubicBezTo>
                  <a:pt x="45559" y="168541"/>
                  <a:pt x="7201" y="140420"/>
                  <a:pt x="886" y="99416"/>
                </a:cubicBezTo>
                <a:cubicBezTo>
                  <a:pt x="-5428" y="58412"/>
                  <a:pt x="22692" y="20054"/>
                  <a:pt x="63695" y="13740"/>
                </a:cubicBezTo>
                <a:cubicBezTo>
                  <a:pt x="65453" y="13470"/>
                  <a:pt x="67220" y="13261"/>
                  <a:pt x="68993" y="13116"/>
                </a:cubicBezTo>
                <a:cubicBezTo>
                  <a:pt x="224454" y="-5269"/>
                  <a:pt x="381592" y="-4323"/>
                  <a:pt x="536819" y="15931"/>
                </a:cubicBezTo>
                <a:cubicBezTo>
                  <a:pt x="547097" y="17195"/>
                  <a:pt x="556633" y="20483"/>
                  <a:pt x="565076" y="25347"/>
                </a:cubicBezTo>
                <a:close/>
                <a:moveTo>
                  <a:pt x="1132468" y="198602"/>
                </a:moveTo>
                <a:cubicBezTo>
                  <a:pt x="1272445" y="268739"/>
                  <a:pt x="1403185" y="355973"/>
                  <a:pt x="1521686" y="458304"/>
                </a:cubicBezTo>
                <a:cubicBezTo>
                  <a:pt x="1553095" y="485311"/>
                  <a:pt x="1556665" y="532668"/>
                  <a:pt x="1529659" y="564078"/>
                </a:cubicBezTo>
                <a:cubicBezTo>
                  <a:pt x="1515367" y="580705"/>
                  <a:pt x="1494511" y="590242"/>
                  <a:pt x="1472583" y="590184"/>
                </a:cubicBezTo>
                <a:lnTo>
                  <a:pt x="1472245" y="590184"/>
                </a:lnTo>
                <a:cubicBezTo>
                  <a:pt x="1454271" y="590357"/>
                  <a:pt x="1436837" y="584037"/>
                  <a:pt x="1423143" y="572389"/>
                </a:cubicBezTo>
                <a:cubicBezTo>
                  <a:pt x="1314092" y="478031"/>
                  <a:pt x="1193758" y="397569"/>
                  <a:pt x="1064896" y="332846"/>
                </a:cubicBezTo>
                <a:cubicBezTo>
                  <a:pt x="1027826" y="314186"/>
                  <a:pt x="1012901" y="269007"/>
                  <a:pt x="1031562" y="231938"/>
                </a:cubicBezTo>
                <a:cubicBezTo>
                  <a:pt x="1050220" y="194867"/>
                  <a:pt x="1095399" y="179942"/>
                  <a:pt x="1132468" y="198602"/>
                </a:cubicBez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3698" y="6039059"/>
            <a:ext cx="1978348" cy="81894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34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01415BF-D9F8-7443-99A0-2BE92DFDC407}"/>
              </a:ext>
            </a:extLst>
          </p:cNvPr>
          <p:cNvSpPr>
            <a:spLocks noGrp="1"/>
          </p:cNvSpPr>
          <p:nvPr>
            <p:ph type="title"/>
          </p:nvPr>
        </p:nvSpPr>
        <p:spPr>
          <a:xfrm>
            <a:off x="838200" y="365125"/>
            <a:ext cx="10515600" cy="1325563"/>
          </a:xfrm>
        </p:spPr>
        <p:txBody>
          <a:bodyPr>
            <a:normAutofit/>
          </a:bodyPr>
          <a:lstStyle/>
          <a:p>
            <a:pPr algn="ctr"/>
            <a:r>
              <a:rPr lang="en-US" dirty="0"/>
              <a:t>Swift - History</a:t>
            </a:r>
          </a:p>
        </p:txBody>
      </p:sp>
      <p:graphicFrame>
        <p:nvGraphicFramePr>
          <p:cNvPr id="5" name="Inhaltsplatzhalter 2">
            <a:extLst>
              <a:ext uri="{FF2B5EF4-FFF2-40B4-BE49-F238E27FC236}">
                <a16:creationId xmlns:a16="http://schemas.microsoft.com/office/drawing/2014/main" id="{C7EA7D09-8097-414E-AFA3-6DDC140D3338}"/>
              </a:ext>
            </a:extLst>
          </p:cNvPr>
          <p:cNvGraphicFramePr>
            <a:graphicFrameLocks noGrp="1"/>
          </p:cNvGraphicFramePr>
          <p:nvPr>
            <p:ph idx="1"/>
            <p:extLst>
              <p:ext uri="{D42A27DB-BD31-4B8C-83A1-F6EECF244321}">
                <p14:modId xmlns:p14="http://schemas.microsoft.com/office/powerpoint/2010/main" val="3425834474"/>
              </p:ext>
            </p:extLst>
          </p:nvPr>
        </p:nvGraphicFramePr>
        <p:xfrm>
          <a:off x="838200" y="1825625"/>
          <a:ext cx="10515600" cy="3859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74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0289D429-5736-8741-A971-3721137E7181}"/>
              </a:ext>
            </a:extLst>
          </p:cNvPr>
          <p:cNvSpPr>
            <a:spLocks noGrp="1"/>
          </p:cNvSpPr>
          <p:nvPr>
            <p:ph type="title"/>
          </p:nvPr>
        </p:nvSpPr>
        <p:spPr>
          <a:xfrm>
            <a:off x="838200" y="365125"/>
            <a:ext cx="10515600" cy="1325563"/>
          </a:xfrm>
        </p:spPr>
        <p:txBody>
          <a:bodyPr>
            <a:normAutofit/>
          </a:bodyPr>
          <a:lstStyle/>
          <a:p>
            <a:pPr algn="ctr"/>
            <a:r>
              <a:rPr lang="en-US" dirty="0"/>
              <a:t>Swift – Code samples</a:t>
            </a:r>
            <a:endParaRPr lang="en-US"/>
          </a:p>
        </p:txBody>
      </p:sp>
      <p:graphicFrame>
        <p:nvGraphicFramePr>
          <p:cNvPr id="5" name="Inhaltsplatzhalter 2">
            <a:extLst>
              <a:ext uri="{FF2B5EF4-FFF2-40B4-BE49-F238E27FC236}">
                <a16:creationId xmlns:a16="http://schemas.microsoft.com/office/drawing/2014/main" id="{E245A6E9-92C3-46CF-ADBE-7AAED5878F3F}"/>
              </a:ext>
            </a:extLst>
          </p:cNvPr>
          <p:cNvGraphicFramePr>
            <a:graphicFrameLocks noGrp="1"/>
          </p:cNvGraphicFramePr>
          <p:nvPr>
            <p:ph idx="1"/>
            <p:extLst>
              <p:ext uri="{D42A27DB-BD31-4B8C-83A1-F6EECF244321}">
                <p14:modId xmlns:p14="http://schemas.microsoft.com/office/powerpoint/2010/main" val="3767140090"/>
              </p:ext>
            </p:extLst>
          </p:nvPr>
        </p:nvGraphicFramePr>
        <p:xfrm>
          <a:off x="838200" y="1825625"/>
          <a:ext cx="10515600" cy="3859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0137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EBBC45-2862-6A49-B69E-A8603DE3EC99}"/>
              </a:ext>
            </a:extLst>
          </p:cNvPr>
          <p:cNvSpPr>
            <a:spLocks noGrp="1"/>
          </p:cNvSpPr>
          <p:nvPr>
            <p:ph type="title"/>
          </p:nvPr>
        </p:nvSpPr>
        <p:spPr/>
        <p:txBody>
          <a:bodyPr/>
          <a:lstStyle/>
          <a:p>
            <a:r>
              <a:rPr lang="en-US" dirty="0"/>
              <a:t>Swift – Code samples I</a:t>
            </a:r>
          </a:p>
        </p:txBody>
      </p:sp>
      <p:sp>
        <p:nvSpPr>
          <p:cNvPr id="3" name="Inhaltsplatzhalter 2">
            <a:extLst>
              <a:ext uri="{FF2B5EF4-FFF2-40B4-BE49-F238E27FC236}">
                <a16:creationId xmlns:a16="http://schemas.microsoft.com/office/drawing/2014/main" id="{3E4B1C89-80B5-BB4F-9484-3BC577ED9EBD}"/>
              </a:ext>
            </a:extLst>
          </p:cNvPr>
          <p:cNvSpPr>
            <a:spLocks noGrp="1"/>
          </p:cNvSpPr>
          <p:nvPr>
            <p:ph idx="1"/>
          </p:nvPr>
        </p:nvSpPr>
        <p:spPr/>
        <p:txBody>
          <a:bodyPr>
            <a:normAutofit fontScale="92500" lnSpcReduction="10000"/>
          </a:bodyPr>
          <a:lstStyle/>
          <a:p>
            <a:r>
              <a:rPr lang="en-US" dirty="0"/>
              <a:t>Initialization of Variable</a:t>
            </a:r>
          </a:p>
          <a:p>
            <a:pPr lvl="1"/>
            <a:r>
              <a:rPr lang="en-US" dirty="0"/>
              <a:t>var </a:t>
            </a:r>
            <a:r>
              <a:rPr lang="en-US" dirty="0" err="1"/>
              <a:t>someFullyChangable</a:t>
            </a:r>
            <a:r>
              <a:rPr lang="en-US" dirty="0"/>
              <a:t> : String = “” // has to be a String</a:t>
            </a:r>
          </a:p>
          <a:p>
            <a:pPr lvl="1"/>
            <a:endParaRPr lang="en-US" dirty="0"/>
          </a:p>
          <a:p>
            <a:pPr lvl="1"/>
            <a:r>
              <a:rPr lang="en-US" dirty="0"/>
              <a:t>var </a:t>
            </a:r>
            <a:r>
              <a:rPr lang="en-US" dirty="0" err="1"/>
              <a:t>anotherFullyChangable</a:t>
            </a:r>
            <a:r>
              <a:rPr lang="en-US" dirty="0"/>
              <a:t> : String? // could be a String</a:t>
            </a:r>
          </a:p>
          <a:p>
            <a:pPr lvl="1"/>
            <a:endParaRPr lang="en-US" dirty="0"/>
          </a:p>
          <a:p>
            <a:pPr lvl="1"/>
            <a:r>
              <a:rPr lang="en-US" dirty="0"/>
              <a:t>let </a:t>
            </a:r>
            <a:r>
              <a:rPr lang="en-US" dirty="0" err="1"/>
              <a:t>changableProperties</a:t>
            </a:r>
            <a:r>
              <a:rPr lang="en-US" dirty="0"/>
              <a:t> : People? //you can’t change the object only 						  properties (next Slide)</a:t>
            </a:r>
          </a:p>
          <a:p>
            <a:pPr lvl="1"/>
            <a:r>
              <a:rPr lang="en-US" dirty="0"/>
              <a:t>let </a:t>
            </a:r>
            <a:r>
              <a:rPr lang="en-US" dirty="0" err="1"/>
              <a:t>exampleInteger</a:t>
            </a:r>
            <a:r>
              <a:rPr lang="en-US" dirty="0"/>
              <a:t> = 1 </a:t>
            </a:r>
          </a:p>
          <a:p>
            <a:pPr lvl="1"/>
            <a:r>
              <a:rPr lang="en-US" dirty="0"/>
              <a:t>var </a:t>
            </a:r>
            <a:r>
              <a:rPr lang="en-US" dirty="0" err="1"/>
              <a:t>containsNil</a:t>
            </a:r>
            <a:r>
              <a:rPr lang="en-US" dirty="0"/>
              <a:t>: String?</a:t>
            </a:r>
          </a:p>
          <a:p>
            <a:pPr lvl="1"/>
            <a:r>
              <a:rPr lang="en-US" dirty="0"/>
              <a:t>let (</a:t>
            </a:r>
            <a:r>
              <a:rPr lang="en-US" dirty="0" err="1"/>
              <a:t>firstString</a:t>
            </a:r>
            <a:r>
              <a:rPr lang="en-US" dirty="0"/>
              <a:t>, </a:t>
            </a:r>
            <a:r>
              <a:rPr lang="en-US" dirty="0" err="1"/>
              <a:t>secondString</a:t>
            </a:r>
            <a:r>
              <a:rPr lang="en-US" dirty="0"/>
              <a:t>) = (“Hello”, “World”)</a:t>
            </a:r>
          </a:p>
          <a:p>
            <a:pPr lvl="1"/>
            <a:r>
              <a:rPr lang="en-US" dirty="0"/>
              <a:t>var </a:t>
            </a:r>
            <a:r>
              <a:rPr lang="en-US" dirty="0" err="1"/>
              <a:t>couldBeAFuctionOrMore</a:t>
            </a:r>
            <a:r>
              <a:rPr lang="en-US" dirty="0"/>
              <a:t> : Any</a:t>
            </a:r>
          </a:p>
        </p:txBody>
      </p:sp>
    </p:spTree>
    <p:extLst>
      <p:ext uri="{BB962C8B-B14F-4D97-AF65-F5344CB8AC3E}">
        <p14:creationId xmlns:p14="http://schemas.microsoft.com/office/powerpoint/2010/main" val="2440012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7A3B6-2951-E847-BA86-A27FDE6517C8}"/>
              </a:ext>
            </a:extLst>
          </p:cNvPr>
          <p:cNvSpPr>
            <a:spLocks noGrp="1"/>
          </p:cNvSpPr>
          <p:nvPr>
            <p:ph type="title"/>
          </p:nvPr>
        </p:nvSpPr>
        <p:spPr/>
        <p:txBody>
          <a:bodyPr/>
          <a:lstStyle/>
          <a:p>
            <a:r>
              <a:rPr lang="en-US" dirty="0"/>
              <a:t>Swift – Code samples II</a:t>
            </a:r>
          </a:p>
        </p:txBody>
      </p:sp>
      <p:pic>
        <p:nvPicPr>
          <p:cNvPr id="4" name="Inhaltsplatzhalter 3">
            <a:extLst>
              <a:ext uri="{FF2B5EF4-FFF2-40B4-BE49-F238E27FC236}">
                <a16:creationId xmlns:a16="http://schemas.microsoft.com/office/drawing/2014/main" id="{DA7036A8-E571-F94D-9A56-FA94644BD582}"/>
              </a:ext>
            </a:extLst>
          </p:cNvPr>
          <p:cNvPicPr>
            <a:picLocks noGrp="1" noChangeAspect="1"/>
          </p:cNvPicPr>
          <p:nvPr>
            <p:ph idx="1"/>
          </p:nvPr>
        </p:nvPicPr>
        <p:blipFill>
          <a:blip r:embed="rId2"/>
          <a:stretch>
            <a:fillRect/>
          </a:stretch>
        </p:blipFill>
        <p:spPr>
          <a:xfrm>
            <a:off x="2373087" y="1512456"/>
            <a:ext cx="7659188" cy="4478155"/>
          </a:xfrm>
          <a:prstGeom prst="rect">
            <a:avLst/>
          </a:prstGeom>
        </p:spPr>
      </p:pic>
    </p:spTree>
    <p:extLst>
      <p:ext uri="{BB962C8B-B14F-4D97-AF65-F5344CB8AC3E}">
        <p14:creationId xmlns:p14="http://schemas.microsoft.com/office/powerpoint/2010/main" val="1372408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131D6A-B103-C248-8C89-92504D48D2B2}"/>
              </a:ext>
            </a:extLst>
          </p:cNvPr>
          <p:cNvSpPr>
            <a:spLocks noGrp="1"/>
          </p:cNvSpPr>
          <p:nvPr>
            <p:ph type="title"/>
          </p:nvPr>
        </p:nvSpPr>
        <p:spPr/>
        <p:txBody>
          <a:bodyPr/>
          <a:lstStyle/>
          <a:p>
            <a:r>
              <a:rPr lang="en-US" dirty="0"/>
              <a:t>Swift – Code samples III</a:t>
            </a:r>
          </a:p>
        </p:txBody>
      </p:sp>
      <p:pic>
        <p:nvPicPr>
          <p:cNvPr id="5" name="Inhaltsplatzhalter 4">
            <a:extLst>
              <a:ext uri="{FF2B5EF4-FFF2-40B4-BE49-F238E27FC236}">
                <a16:creationId xmlns:a16="http://schemas.microsoft.com/office/drawing/2014/main" id="{A74F586C-8E63-CE4C-B6AF-EDDF3DAC1053}"/>
              </a:ext>
            </a:extLst>
          </p:cNvPr>
          <p:cNvPicPr>
            <a:picLocks noGrp="1" noChangeAspect="1"/>
          </p:cNvPicPr>
          <p:nvPr>
            <p:ph idx="1"/>
          </p:nvPr>
        </p:nvPicPr>
        <p:blipFill>
          <a:blip r:embed="rId2"/>
          <a:stretch>
            <a:fillRect/>
          </a:stretch>
        </p:blipFill>
        <p:spPr>
          <a:xfrm>
            <a:off x="2077250" y="1627900"/>
            <a:ext cx="8320783" cy="4864975"/>
          </a:xfrm>
          <a:prstGeom prst="rect">
            <a:avLst/>
          </a:prstGeom>
        </p:spPr>
      </p:pic>
    </p:spTree>
    <p:extLst>
      <p:ext uri="{BB962C8B-B14F-4D97-AF65-F5344CB8AC3E}">
        <p14:creationId xmlns:p14="http://schemas.microsoft.com/office/powerpoint/2010/main" val="4033028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E86141-B6E2-394F-8224-88F00717F3C7}"/>
              </a:ext>
            </a:extLst>
          </p:cNvPr>
          <p:cNvSpPr>
            <a:spLocks noGrp="1"/>
          </p:cNvSpPr>
          <p:nvPr>
            <p:ph type="title"/>
          </p:nvPr>
        </p:nvSpPr>
        <p:spPr/>
        <p:txBody>
          <a:bodyPr/>
          <a:lstStyle/>
          <a:p>
            <a:r>
              <a:rPr lang="en-US" dirty="0"/>
              <a:t>Swift – Code samples III</a:t>
            </a:r>
          </a:p>
        </p:txBody>
      </p:sp>
      <p:sp>
        <p:nvSpPr>
          <p:cNvPr id="3" name="Inhaltsplatzhalter 2">
            <a:extLst>
              <a:ext uri="{FF2B5EF4-FFF2-40B4-BE49-F238E27FC236}">
                <a16:creationId xmlns:a16="http://schemas.microsoft.com/office/drawing/2014/main" id="{128554CD-40E3-4B4D-B57C-C4B1C129BABE}"/>
              </a:ext>
            </a:extLst>
          </p:cNvPr>
          <p:cNvSpPr>
            <a:spLocks noGrp="1"/>
          </p:cNvSpPr>
          <p:nvPr>
            <p:ph idx="1"/>
          </p:nvPr>
        </p:nvSpPr>
        <p:spPr/>
        <p:txBody>
          <a:bodyPr>
            <a:normAutofit lnSpcReduction="10000"/>
          </a:bodyPr>
          <a:lstStyle/>
          <a:p>
            <a:pPr marL="0" indent="0">
              <a:buNone/>
            </a:pPr>
            <a:r>
              <a:rPr lang="en-US" dirty="0"/>
              <a:t>A sample structure:</a:t>
            </a:r>
          </a:p>
          <a:p>
            <a:pPr marL="0" indent="0">
              <a:buNone/>
            </a:pPr>
            <a:r>
              <a:rPr lang="en-US" dirty="0"/>
              <a:t>struct People : Codable { // If you want to load a json file into 	var name : String         your prog, you must create a 	var address : Address     codable object </a:t>
            </a:r>
          </a:p>
          <a:p>
            <a:pPr marL="0" indent="0">
              <a:buNone/>
            </a:pPr>
            <a:r>
              <a:rPr lang="en-US" dirty="0"/>
              <a:t>	var postal : Int</a:t>
            </a:r>
          </a:p>
          <a:p>
            <a:pPr marL="0" indent="0">
              <a:buNone/>
            </a:pPr>
            <a:r>
              <a:rPr lang="en-US" dirty="0"/>
              <a:t>       	var town : String</a:t>
            </a:r>
          </a:p>
          <a:p>
            <a:pPr marL="0" indent="0">
              <a:buNone/>
            </a:pPr>
            <a:r>
              <a:rPr lang="en-US" dirty="0"/>
              <a:t>}</a:t>
            </a:r>
          </a:p>
          <a:p>
            <a:pPr marL="0" indent="0">
              <a:buNone/>
            </a:pPr>
            <a:r>
              <a:rPr lang="en-US" dirty="0"/>
              <a:t>class DoSomething { } </a:t>
            </a:r>
            <a:br>
              <a:rPr lang="en-US" dirty="0"/>
            </a:br>
            <a:r>
              <a:rPr lang="en-US" dirty="0"/>
              <a:t>struct </a:t>
            </a:r>
            <a:r>
              <a:rPr lang="en-US" dirty="0" err="1"/>
              <a:t>someView</a:t>
            </a:r>
            <a:r>
              <a:rPr lang="en-US" dirty="0"/>
              <a:t> : View { }</a:t>
            </a:r>
          </a:p>
        </p:txBody>
      </p:sp>
    </p:spTree>
    <p:extLst>
      <p:ext uri="{BB962C8B-B14F-4D97-AF65-F5344CB8AC3E}">
        <p14:creationId xmlns:p14="http://schemas.microsoft.com/office/powerpoint/2010/main" val="2409686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AFFD83-E209-2B43-A74B-D07F24C01800}"/>
              </a:ext>
            </a:extLst>
          </p:cNvPr>
          <p:cNvSpPr>
            <a:spLocks noGrp="1"/>
          </p:cNvSpPr>
          <p:nvPr>
            <p:ph type="title"/>
          </p:nvPr>
        </p:nvSpPr>
        <p:spPr/>
        <p:txBody>
          <a:bodyPr/>
          <a:lstStyle/>
          <a:p>
            <a:r>
              <a:rPr lang="en-US" dirty="0"/>
              <a:t>Swift – Code samples IV</a:t>
            </a:r>
          </a:p>
        </p:txBody>
      </p:sp>
      <p:pic>
        <p:nvPicPr>
          <p:cNvPr id="4" name="Inhaltsplatzhalter 3">
            <a:extLst>
              <a:ext uri="{FF2B5EF4-FFF2-40B4-BE49-F238E27FC236}">
                <a16:creationId xmlns:a16="http://schemas.microsoft.com/office/drawing/2014/main" id="{E3F14E5D-AF3C-5F41-B57E-3E43EB169555}"/>
              </a:ext>
            </a:extLst>
          </p:cNvPr>
          <p:cNvPicPr>
            <a:picLocks noGrp="1" noChangeAspect="1"/>
          </p:cNvPicPr>
          <p:nvPr>
            <p:ph idx="1"/>
          </p:nvPr>
        </p:nvPicPr>
        <p:blipFill>
          <a:blip r:embed="rId2"/>
          <a:stretch>
            <a:fillRect/>
          </a:stretch>
        </p:blipFill>
        <p:spPr>
          <a:xfrm>
            <a:off x="1924050" y="2852222"/>
            <a:ext cx="8343900" cy="977900"/>
          </a:xfrm>
          <a:prstGeom prst="rect">
            <a:avLst/>
          </a:prstGeom>
        </p:spPr>
      </p:pic>
      <p:sp>
        <p:nvSpPr>
          <p:cNvPr id="5" name="Textfeld 4">
            <a:extLst>
              <a:ext uri="{FF2B5EF4-FFF2-40B4-BE49-F238E27FC236}">
                <a16:creationId xmlns:a16="http://schemas.microsoft.com/office/drawing/2014/main" id="{59647C5A-68E3-6E4E-A65F-D5A42933BC92}"/>
              </a:ext>
            </a:extLst>
          </p:cNvPr>
          <p:cNvSpPr txBox="1"/>
          <p:nvPr/>
        </p:nvSpPr>
        <p:spPr>
          <a:xfrm>
            <a:off x="1013254" y="2100649"/>
            <a:ext cx="2677913" cy="369332"/>
          </a:xfrm>
          <a:prstGeom prst="rect">
            <a:avLst/>
          </a:prstGeom>
          <a:noFill/>
        </p:spPr>
        <p:txBody>
          <a:bodyPr wrap="none" rtlCol="0">
            <a:spAutoFit/>
          </a:bodyPr>
          <a:lstStyle/>
          <a:p>
            <a:r>
              <a:rPr lang="en-US" dirty="0"/>
              <a:t>Create a View structure:</a:t>
            </a:r>
          </a:p>
        </p:txBody>
      </p:sp>
    </p:spTree>
    <p:extLst>
      <p:ext uri="{BB962C8B-B14F-4D97-AF65-F5344CB8AC3E}">
        <p14:creationId xmlns:p14="http://schemas.microsoft.com/office/powerpoint/2010/main" val="2025527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58AB6-84B9-D04C-AA1E-5D96069C37BD}"/>
              </a:ext>
            </a:extLst>
          </p:cNvPr>
          <p:cNvSpPr>
            <a:spLocks noGrp="1"/>
          </p:cNvSpPr>
          <p:nvPr>
            <p:ph type="title"/>
          </p:nvPr>
        </p:nvSpPr>
        <p:spPr/>
        <p:txBody>
          <a:bodyPr/>
          <a:lstStyle/>
          <a:p>
            <a:r>
              <a:rPr lang="en-US" dirty="0"/>
              <a:t>Swift – Code samples V</a:t>
            </a:r>
          </a:p>
        </p:txBody>
      </p:sp>
      <p:pic>
        <p:nvPicPr>
          <p:cNvPr id="4" name="Inhaltsplatzhalter 3">
            <a:extLst>
              <a:ext uri="{FF2B5EF4-FFF2-40B4-BE49-F238E27FC236}">
                <a16:creationId xmlns:a16="http://schemas.microsoft.com/office/drawing/2014/main" id="{338897E7-B2EA-A441-B3A5-6AF02F352BD0}"/>
              </a:ext>
            </a:extLst>
          </p:cNvPr>
          <p:cNvPicPr>
            <a:picLocks noGrp="1" noChangeAspect="1"/>
          </p:cNvPicPr>
          <p:nvPr>
            <p:ph idx="1"/>
          </p:nvPr>
        </p:nvPicPr>
        <p:blipFill>
          <a:blip r:embed="rId2"/>
          <a:stretch>
            <a:fillRect/>
          </a:stretch>
        </p:blipFill>
        <p:spPr>
          <a:xfrm>
            <a:off x="1911350" y="3171031"/>
            <a:ext cx="8369300" cy="1168400"/>
          </a:xfrm>
          <a:prstGeom prst="rect">
            <a:avLst/>
          </a:prstGeom>
        </p:spPr>
      </p:pic>
      <p:sp>
        <p:nvSpPr>
          <p:cNvPr id="5" name="Textfeld 4">
            <a:extLst>
              <a:ext uri="{FF2B5EF4-FFF2-40B4-BE49-F238E27FC236}">
                <a16:creationId xmlns:a16="http://schemas.microsoft.com/office/drawing/2014/main" id="{863EE372-0952-374B-8945-06A397E48B11}"/>
              </a:ext>
            </a:extLst>
          </p:cNvPr>
          <p:cNvSpPr txBox="1"/>
          <p:nvPr/>
        </p:nvSpPr>
        <p:spPr>
          <a:xfrm>
            <a:off x="1123406" y="2560320"/>
            <a:ext cx="3545522" cy="369332"/>
          </a:xfrm>
          <a:prstGeom prst="rect">
            <a:avLst/>
          </a:prstGeom>
          <a:noFill/>
        </p:spPr>
        <p:txBody>
          <a:bodyPr wrap="none" rtlCol="0">
            <a:spAutoFit/>
          </a:bodyPr>
          <a:lstStyle/>
          <a:p>
            <a:r>
              <a:rPr lang="en-US" dirty="0"/>
              <a:t>Add required protocol structure</a:t>
            </a:r>
          </a:p>
        </p:txBody>
      </p:sp>
    </p:spTree>
    <p:extLst>
      <p:ext uri="{BB962C8B-B14F-4D97-AF65-F5344CB8AC3E}">
        <p14:creationId xmlns:p14="http://schemas.microsoft.com/office/powerpoint/2010/main" val="60653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1E237-AA97-3340-83B9-A7E70D70CEF3}"/>
              </a:ext>
            </a:extLst>
          </p:cNvPr>
          <p:cNvSpPr>
            <a:spLocks noGrp="1"/>
          </p:cNvSpPr>
          <p:nvPr>
            <p:ph type="title"/>
          </p:nvPr>
        </p:nvSpPr>
        <p:spPr/>
        <p:txBody>
          <a:bodyPr/>
          <a:lstStyle/>
          <a:p>
            <a:r>
              <a:rPr lang="en-US" dirty="0"/>
              <a:t>Swift – Code samples VI</a:t>
            </a:r>
          </a:p>
        </p:txBody>
      </p:sp>
      <p:pic>
        <p:nvPicPr>
          <p:cNvPr id="4" name="Inhaltsplatzhalter 3">
            <a:extLst>
              <a:ext uri="{FF2B5EF4-FFF2-40B4-BE49-F238E27FC236}">
                <a16:creationId xmlns:a16="http://schemas.microsoft.com/office/drawing/2014/main" id="{598D6084-922A-7B42-B781-C4D0B38D9CAB}"/>
              </a:ext>
            </a:extLst>
          </p:cNvPr>
          <p:cNvPicPr>
            <a:picLocks noGrp="1" noChangeAspect="1"/>
          </p:cNvPicPr>
          <p:nvPr>
            <p:ph idx="1"/>
          </p:nvPr>
        </p:nvPicPr>
        <p:blipFill>
          <a:blip r:embed="rId2"/>
          <a:stretch>
            <a:fillRect/>
          </a:stretch>
        </p:blipFill>
        <p:spPr>
          <a:xfrm>
            <a:off x="1911350" y="2885281"/>
            <a:ext cx="8369300" cy="1739900"/>
          </a:xfrm>
          <a:prstGeom prst="rect">
            <a:avLst/>
          </a:prstGeom>
        </p:spPr>
      </p:pic>
      <p:sp>
        <p:nvSpPr>
          <p:cNvPr id="5" name="Textfeld 4">
            <a:extLst>
              <a:ext uri="{FF2B5EF4-FFF2-40B4-BE49-F238E27FC236}">
                <a16:creationId xmlns:a16="http://schemas.microsoft.com/office/drawing/2014/main" id="{63BFF06E-80FA-4D42-8EAD-267278AA9D32}"/>
              </a:ext>
            </a:extLst>
          </p:cNvPr>
          <p:cNvSpPr txBox="1"/>
          <p:nvPr/>
        </p:nvSpPr>
        <p:spPr>
          <a:xfrm>
            <a:off x="838200" y="2103318"/>
            <a:ext cx="6678944" cy="369332"/>
          </a:xfrm>
          <a:prstGeom prst="rect">
            <a:avLst/>
          </a:prstGeom>
          <a:noFill/>
        </p:spPr>
        <p:txBody>
          <a:bodyPr wrap="none" rtlCol="0">
            <a:spAutoFit/>
          </a:bodyPr>
          <a:lstStyle/>
          <a:p>
            <a:r>
              <a:rPr lang="en-US" dirty="0"/>
              <a:t>Finally conform to body’s requirements and all should be fine!</a:t>
            </a:r>
          </a:p>
        </p:txBody>
      </p:sp>
    </p:spTree>
    <p:extLst>
      <p:ext uri="{BB962C8B-B14F-4D97-AF65-F5344CB8AC3E}">
        <p14:creationId xmlns:p14="http://schemas.microsoft.com/office/powerpoint/2010/main" val="517536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8E53C4A5-6098-F748-8082-563B8D514B69}"/>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Swift – User Interfaces</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Inhaltsplatzhalter 2">
            <a:extLst>
              <a:ext uri="{FF2B5EF4-FFF2-40B4-BE49-F238E27FC236}">
                <a16:creationId xmlns:a16="http://schemas.microsoft.com/office/drawing/2014/main" id="{C09A917C-12C9-4715-9828-D54FBB70A5FE}"/>
              </a:ext>
            </a:extLst>
          </p:cNvPr>
          <p:cNvGraphicFramePr>
            <a:graphicFrameLocks noGrp="1"/>
          </p:cNvGraphicFramePr>
          <p:nvPr>
            <p:ph idx="1"/>
            <p:extLst>
              <p:ext uri="{D42A27DB-BD31-4B8C-83A1-F6EECF244321}">
                <p14:modId xmlns:p14="http://schemas.microsoft.com/office/powerpoint/2010/main" val="144049842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7806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0DEC7C2D-613F-2347-8167-CEB8C21E7C97}"/>
              </a:ext>
            </a:extLst>
          </p:cNvPr>
          <p:cNvSpPr>
            <a:spLocks noGrp="1"/>
          </p:cNvSpPr>
          <p:nvPr>
            <p:ph type="title"/>
          </p:nvPr>
        </p:nvSpPr>
        <p:spPr>
          <a:xfrm>
            <a:off x="838200" y="643467"/>
            <a:ext cx="2951205" cy="5571066"/>
          </a:xfrm>
        </p:spPr>
        <p:txBody>
          <a:bodyPr>
            <a:normAutofit/>
          </a:bodyPr>
          <a:lstStyle/>
          <a:p>
            <a:r>
              <a:rPr lang="de-DE">
                <a:solidFill>
                  <a:srgbClr val="FFFFFF"/>
                </a:solidFill>
              </a:rPr>
              <a:t>Contents</a:t>
            </a:r>
          </a:p>
        </p:txBody>
      </p:sp>
      <p:graphicFrame>
        <p:nvGraphicFramePr>
          <p:cNvPr id="5" name="Inhaltsplatzhalter 2">
            <a:extLst>
              <a:ext uri="{FF2B5EF4-FFF2-40B4-BE49-F238E27FC236}">
                <a16:creationId xmlns:a16="http://schemas.microsoft.com/office/drawing/2014/main" id="{E7165866-6703-4A99-A80D-BB7AF4E13FA5}"/>
              </a:ext>
            </a:extLst>
          </p:cNvPr>
          <p:cNvGraphicFramePr>
            <a:graphicFrameLocks noGrp="1"/>
          </p:cNvGraphicFramePr>
          <p:nvPr>
            <p:ph idx="1"/>
            <p:extLst>
              <p:ext uri="{D42A27DB-BD31-4B8C-83A1-F6EECF244321}">
                <p14:modId xmlns:p14="http://schemas.microsoft.com/office/powerpoint/2010/main" val="4255842501"/>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7387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33022F8B-C07D-C940-B024-3031E26E733B}"/>
              </a:ext>
            </a:extLst>
          </p:cNvPr>
          <p:cNvSpPr>
            <a:spLocks noGrp="1"/>
          </p:cNvSpPr>
          <p:nvPr>
            <p:ph type="title"/>
          </p:nvPr>
        </p:nvSpPr>
        <p:spPr>
          <a:xfrm>
            <a:off x="838200" y="365125"/>
            <a:ext cx="5393361" cy="1325563"/>
          </a:xfrm>
        </p:spPr>
        <p:txBody>
          <a:bodyPr>
            <a:normAutofit/>
          </a:bodyPr>
          <a:lstStyle/>
          <a:p>
            <a:r>
              <a:rPr lang="en-US" dirty="0"/>
              <a:t>Swift - </a:t>
            </a:r>
            <a:r>
              <a:rPr lang="en-US" dirty="0" err="1"/>
              <a:t>UIKit</a:t>
            </a:r>
            <a:endParaRPr lang="en-US" dirty="0"/>
          </a:p>
        </p:txBody>
      </p:sp>
      <p:sp>
        <p:nvSpPr>
          <p:cNvPr id="13" name="Freeform: Shape 12">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F3579070-DCEE-4E4D-8BDB-C4EC7AA7C22C}"/>
              </a:ext>
            </a:extLst>
          </p:cNvPr>
          <p:cNvSpPr>
            <a:spLocks noGrp="1"/>
          </p:cNvSpPr>
          <p:nvPr>
            <p:ph idx="1"/>
          </p:nvPr>
        </p:nvSpPr>
        <p:spPr>
          <a:xfrm>
            <a:off x="236073" y="1696744"/>
            <a:ext cx="5393361" cy="4351338"/>
          </a:xfrm>
        </p:spPr>
        <p:txBody>
          <a:bodyPr>
            <a:normAutofit/>
          </a:bodyPr>
          <a:lstStyle/>
          <a:p>
            <a:r>
              <a:rPr lang="en-US" sz="2400" dirty="0"/>
              <a:t>A collection of different Controller in a “storyboard”</a:t>
            </a:r>
          </a:p>
          <a:p>
            <a:r>
              <a:rPr lang="en-US" sz="2400" dirty="0"/>
              <a:t>Storyboards got introduced in iOS 5 </a:t>
            </a:r>
          </a:p>
          <a:p>
            <a:r>
              <a:rPr lang="en-US" sz="2400" dirty="0"/>
              <a:t>Add a Navigation Controller to navigate between those View </a:t>
            </a:r>
            <a:br>
              <a:rPr lang="en-US" sz="2400" dirty="0"/>
            </a:br>
            <a:r>
              <a:rPr lang="en-US" sz="2400" dirty="0"/>
              <a:t>Controllers</a:t>
            </a:r>
          </a:p>
          <a:p>
            <a:r>
              <a:rPr lang="en-US" sz="2400" dirty="0"/>
              <a:t>In change -&gt; </a:t>
            </a:r>
            <a:r>
              <a:rPr lang="en-US" sz="2400" dirty="0" err="1"/>
              <a:t>SwiftUI</a:t>
            </a:r>
            <a:endParaRPr lang="en-US" sz="2400" dirty="0"/>
          </a:p>
        </p:txBody>
      </p:sp>
      <p:sp>
        <p:nvSpPr>
          <p:cNvPr id="15" name="Oval 1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descr="&#10;">
            <a:extLst>
              <a:ext uri="{FF2B5EF4-FFF2-40B4-BE49-F238E27FC236}">
                <a16:creationId xmlns:a16="http://schemas.microsoft.com/office/drawing/2014/main" id="{44D7A183-A6C8-E948-A4FD-36788DC1EE9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88889" y="2525029"/>
            <a:ext cx="7639184" cy="469809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7" name="Freeform: Shape 16">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177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4B98FD3-665B-8849-8C26-C90CED43016B}"/>
              </a:ext>
            </a:extLst>
          </p:cNvPr>
          <p:cNvSpPr>
            <a:spLocks noGrp="1"/>
          </p:cNvSpPr>
          <p:nvPr>
            <p:ph type="title"/>
          </p:nvPr>
        </p:nvSpPr>
        <p:spPr>
          <a:xfrm>
            <a:off x="838200" y="365125"/>
            <a:ext cx="5393361" cy="1325563"/>
          </a:xfrm>
        </p:spPr>
        <p:txBody>
          <a:bodyPr>
            <a:normAutofit/>
          </a:bodyPr>
          <a:lstStyle/>
          <a:p>
            <a:r>
              <a:rPr lang="en-US" dirty="0" err="1"/>
              <a:t>SwiftUI</a:t>
            </a:r>
            <a:endParaRPr lang="en-US" dirty="0"/>
          </a:p>
        </p:txBody>
      </p:sp>
      <p:sp>
        <p:nvSpPr>
          <p:cNvPr id="13" name="Freeform: Shape 12">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CDE34D04-2E16-944A-BBC6-4C536C0B5CF7}"/>
              </a:ext>
            </a:extLst>
          </p:cNvPr>
          <p:cNvSpPr>
            <a:spLocks noGrp="1"/>
          </p:cNvSpPr>
          <p:nvPr>
            <p:ph idx="1"/>
          </p:nvPr>
        </p:nvSpPr>
        <p:spPr>
          <a:xfrm>
            <a:off x="643501" y="1764796"/>
            <a:ext cx="5393361" cy="4351338"/>
          </a:xfrm>
        </p:spPr>
        <p:txBody>
          <a:bodyPr>
            <a:normAutofit/>
          </a:bodyPr>
          <a:lstStyle/>
          <a:p>
            <a:r>
              <a:rPr lang="en-US" sz="2400" dirty="0"/>
              <a:t>Implemented since iOS 13 (actual version)</a:t>
            </a:r>
          </a:p>
          <a:p>
            <a:r>
              <a:rPr lang="en-US" sz="2400" dirty="0"/>
              <a:t>”Revolutionary” technology – Apple</a:t>
            </a:r>
          </a:p>
          <a:p>
            <a:r>
              <a:rPr lang="en-US" sz="2400" dirty="0"/>
              <a:t>Uses Code to build an UI</a:t>
            </a:r>
          </a:p>
          <a:p>
            <a:r>
              <a:rPr lang="en-US" sz="2400" dirty="0"/>
              <a:t>Label? : Text(“What you want”)</a:t>
            </a:r>
          </a:p>
          <a:p>
            <a:r>
              <a:rPr lang="en-US" sz="2400" dirty="0"/>
              <a:t>UI reacts automatically to variable changes</a:t>
            </a:r>
            <a:endParaRPr lang="en-US" sz="1600" dirty="0"/>
          </a:p>
          <a:p>
            <a:endParaRPr lang="en-US" sz="2400" dirty="0"/>
          </a:p>
          <a:p>
            <a:endParaRPr lang="en-US" sz="2400" dirty="0"/>
          </a:p>
        </p:txBody>
      </p:sp>
      <p:sp>
        <p:nvSpPr>
          <p:cNvPr id="15" name="Oval 1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fik 4" descr="Ein Bild, das Monitor, drinnen, Screenshot, Computer enthält.&#10;&#10;Automatisch generierte Beschreibung">
            <a:extLst>
              <a:ext uri="{FF2B5EF4-FFF2-40B4-BE49-F238E27FC236}">
                <a16:creationId xmlns:a16="http://schemas.microsoft.com/office/drawing/2014/main" id="{7C92DFAA-3235-CB4A-A517-EAA492B3F47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65540" y="1495178"/>
            <a:ext cx="7070102" cy="4153684"/>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7" name="Freeform: Shape 16">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7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51754001-4D6A-1045-9CC6-0C9F4BFF093C}"/>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SwiftUI</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Inhaltsplatzhalter 2">
            <a:extLst>
              <a:ext uri="{FF2B5EF4-FFF2-40B4-BE49-F238E27FC236}">
                <a16:creationId xmlns:a16="http://schemas.microsoft.com/office/drawing/2014/main" id="{EC26DADB-B70C-42F2-B6EA-7CD406545C91}"/>
              </a:ext>
            </a:extLst>
          </p:cNvPr>
          <p:cNvGraphicFramePr>
            <a:graphicFrameLocks noGrp="1"/>
          </p:cNvGraphicFramePr>
          <p:nvPr>
            <p:ph idx="1"/>
            <p:extLst>
              <p:ext uri="{D42A27DB-BD31-4B8C-83A1-F6EECF244321}">
                <p14:modId xmlns:p14="http://schemas.microsoft.com/office/powerpoint/2010/main" val="1516577642"/>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372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3C61AE54-F920-0846-B33D-DEB293FD0654}"/>
              </a:ext>
            </a:extLst>
          </p:cNvPr>
          <p:cNvSpPr>
            <a:spLocks noGrp="1"/>
          </p:cNvSpPr>
          <p:nvPr>
            <p:ph type="title"/>
          </p:nvPr>
        </p:nvSpPr>
        <p:spPr>
          <a:xfrm>
            <a:off x="643466" y="753626"/>
            <a:ext cx="5334930" cy="3004145"/>
          </a:xfrm>
        </p:spPr>
        <p:txBody>
          <a:bodyPr vert="horz" lIns="91440" tIns="45720" rIns="91440" bIns="45720" rtlCol="0" anchor="b">
            <a:normAutofit/>
          </a:bodyPr>
          <a:lstStyle/>
          <a:p>
            <a:pPr algn="ctr"/>
            <a:r>
              <a:rPr lang="en-US" sz="6000" kern="1200">
                <a:solidFill>
                  <a:schemeClr val="tx1"/>
                </a:solidFill>
                <a:latin typeface="+mj-lt"/>
                <a:ea typeface="+mj-ea"/>
                <a:cs typeface="+mj-cs"/>
              </a:rPr>
              <a:t>xCode</a:t>
            </a:r>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Inhaltsplatzhalter 3">
            <a:extLst>
              <a:ext uri="{FF2B5EF4-FFF2-40B4-BE49-F238E27FC236}">
                <a16:creationId xmlns:a16="http://schemas.microsoft.com/office/drawing/2014/main" id="{B4BBED83-E624-0549-8C35-21CE48CA23DC}"/>
              </a:ext>
            </a:extLst>
          </p:cNvPr>
          <p:cNvPicPr>
            <a:picLocks noGrp="1" noChangeAspect="1"/>
          </p:cNvPicPr>
          <p:nvPr>
            <p:ph idx="1"/>
          </p:nvPr>
        </p:nvPicPr>
        <p:blipFill rotWithShape="1">
          <a:blip r:embed="rId2"/>
          <a:srcRect r="3" b="3"/>
          <a:stretch/>
        </p:blipFill>
        <p:spPr>
          <a:xfrm>
            <a:off x="6595884" y="57974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9" name="Freeform: Shape 18">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055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2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5A34D530-66F2-0A41-AD83-2CA3FBCB1DA5}"/>
              </a:ext>
            </a:extLst>
          </p:cNvPr>
          <p:cNvSpPr>
            <a:spLocks noGrp="1"/>
          </p:cNvSpPr>
          <p:nvPr>
            <p:ph type="title"/>
          </p:nvPr>
        </p:nvSpPr>
        <p:spPr>
          <a:xfrm>
            <a:off x="838200" y="643467"/>
            <a:ext cx="2951205" cy="5571066"/>
          </a:xfrm>
        </p:spPr>
        <p:txBody>
          <a:bodyPr>
            <a:normAutofit/>
          </a:bodyPr>
          <a:lstStyle/>
          <a:p>
            <a:r>
              <a:rPr lang="en-US" dirty="0" err="1">
                <a:solidFill>
                  <a:srgbClr val="FFFFFF"/>
                </a:solidFill>
              </a:rPr>
              <a:t>xCode</a:t>
            </a:r>
            <a:r>
              <a:rPr lang="en-US" dirty="0">
                <a:solidFill>
                  <a:srgbClr val="FFFFFF"/>
                </a:solidFill>
              </a:rPr>
              <a:t> 1/2</a:t>
            </a:r>
          </a:p>
        </p:txBody>
      </p:sp>
      <p:sp>
        <p:nvSpPr>
          <p:cNvPr id="26" name="Rectangle: Rounded Corners 25">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Inhaltsplatzhalter 2">
            <a:extLst>
              <a:ext uri="{FF2B5EF4-FFF2-40B4-BE49-F238E27FC236}">
                <a16:creationId xmlns:a16="http://schemas.microsoft.com/office/drawing/2014/main" id="{CE4B9B49-AF57-496B-8103-D95844DCD6F5}"/>
              </a:ext>
            </a:extLst>
          </p:cNvPr>
          <p:cNvGraphicFramePr>
            <a:graphicFrameLocks noGrp="1"/>
          </p:cNvGraphicFramePr>
          <p:nvPr>
            <p:ph idx="1"/>
            <p:extLst>
              <p:ext uri="{D42A27DB-BD31-4B8C-83A1-F6EECF244321}">
                <p14:modId xmlns:p14="http://schemas.microsoft.com/office/powerpoint/2010/main" val="4138125529"/>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0064A36D-99B1-2043-8FD9-C9C33C70CAA0}"/>
              </a:ext>
            </a:extLst>
          </p:cNvPr>
          <p:cNvSpPr>
            <a:spLocks noGrp="1"/>
          </p:cNvSpPr>
          <p:nvPr>
            <p:ph type="title"/>
          </p:nvPr>
        </p:nvSpPr>
        <p:spPr>
          <a:xfrm>
            <a:off x="838200" y="459863"/>
            <a:ext cx="10515600" cy="1004594"/>
          </a:xfrm>
        </p:spPr>
        <p:txBody>
          <a:bodyPr>
            <a:normAutofit/>
          </a:bodyPr>
          <a:lstStyle/>
          <a:p>
            <a:pPr algn="ctr"/>
            <a:r>
              <a:rPr lang="en-US" dirty="0" err="1">
                <a:solidFill>
                  <a:srgbClr val="FFFFFF"/>
                </a:solidFill>
              </a:rPr>
              <a:t>xCode</a:t>
            </a:r>
            <a:r>
              <a:rPr lang="en-US" dirty="0">
                <a:solidFill>
                  <a:srgbClr val="FFFFFF"/>
                </a:solidFill>
              </a:rPr>
              <a:t> 2/2</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Inhaltsplatzhalter 2">
            <a:extLst>
              <a:ext uri="{FF2B5EF4-FFF2-40B4-BE49-F238E27FC236}">
                <a16:creationId xmlns:a16="http://schemas.microsoft.com/office/drawing/2014/main" id="{EB03E2DE-7AB8-4731-BB4F-C05120A5201C}"/>
              </a:ext>
            </a:extLst>
          </p:cNvPr>
          <p:cNvGraphicFramePr>
            <a:graphicFrameLocks noGrp="1"/>
          </p:cNvGraphicFramePr>
          <p:nvPr>
            <p:ph idx="1"/>
            <p:extLst>
              <p:ext uri="{D42A27DB-BD31-4B8C-83A1-F6EECF244321}">
                <p14:modId xmlns:p14="http://schemas.microsoft.com/office/powerpoint/2010/main" val="2800265532"/>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4015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DAFE678-EB72-8C4D-A460-3A17FEE8B15D}"/>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UI Testing</a:t>
            </a:r>
          </a:p>
        </p:txBody>
      </p:sp>
      <p:sp>
        <p:nvSpPr>
          <p:cNvPr id="17" name="Arc 1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0568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E688BA5-C195-AE43-A9F7-439E7D4618A6}"/>
              </a:ext>
            </a:extLst>
          </p:cNvPr>
          <p:cNvSpPr>
            <a:spLocks noGrp="1"/>
          </p:cNvSpPr>
          <p:nvPr>
            <p:ph type="title"/>
          </p:nvPr>
        </p:nvSpPr>
        <p:spPr>
          <a:xfrm>
            <a:off x="686834" y="1153572"/>
            <a:ext cx="3200400" cy="4461163"/>
          </a:xfrm>
        </p:spPr>
        <p:txBody>
          <a:bodyPr>
            <a:normAutofit/>
          </a:bodyPr>
          <a:lstStyle/>
          <a:p>
            <a:r>
              <a:rPr lang="en-US">
                <a:solidFill>
                  <a:srgbClr val="FFFFFF"/>
                </a:solidFill>
              </a:rPr>
              <a:t>UI Testing</a:t>
            </a:r>
          </a:p>
        </p:txBody>
      </p:sp>
      <p:sp>
        <p:nvSpPr>
          <p:cNvPr id="17" name="Inhaltsplatzhalter 2">
            <a:extLst>
              <a:ext uri="{FF2B5EF4-FFF2-40B4-BE49-F238E27FC236}">
                <a16:creationId xmlns:a16="http://schemas.microsoft.com/office/drawing/2014/main" id="{7B6E2288-CA99-3D40-B654-7CE046B36E4D}"/>
              </a:ext>
            </a:extLst>
          </p:cNvPr>
          <p:cNvSpPr>
            <a:spLocks noGrp="1"/>
          </p:cNvSpPr>
          <p:nvPr>
            <p:ph idx="1"/>
          </p:nvPr>
        </p:nvSpPr>
        <p:spPr>
          <a:xfrm>
            <a:off x="4447308" y="591344"/>
            <a:ext cx="6906491" cy="5585619"/>
          </a:xfrm>
        </p:spPr>
        <p:txBody>
          <a:bodyPr anchor="ctr">
            <a:normAutofit/>
          </a:bodyPr>
          <a:lstStyle/>
          <a:p>
            <a:r>
              <a:rPr lang="en-US"/>
              <a:t>Apple implements a UI Testing library called </a:t>
            </a:r>
            <a:r>
              <a:rPr lang="en-US" err="1"/>
              <a:t>XCTest</a:t>
            </a:r>
            <a:endParaRPr lang="en-US"/>
          </a:p>
          <a:p>
            <a:r>
              <a:rPr lang="en-US"/>
              <a:t>You can create Test classes with the project</a:t>
            </a:r>
          </a:p>
        </p:txBody>
      </p:sp>
      <p:sp>
        <p:nvSpPr>
          <p:cNvPr id="1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589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58E212-61E3-8B42-91A1-89F04686025C}"/>
              </a:ext>
            </a:extLst>
          </p:cNvPr>
          <p:cNvSpPr>
            <a:spLocks noGrp="1"/>
          </p:cNvSpPr>
          <p:nvPr>
            <p:ph type="title"/>
          </p:nvPr>
        </p:nvSpPr>
        <p:spPr/>
        <p:txBody>
          <a:bodyPr/>
          <a:lstStyle/>
          <a:p>
            <a:r>
              <a:rPr lang="en-US" dirty="0"/>
              <a:t>Example UI Testing Code</a:t>
            </a:r>
          </a:p>
        </p:txBody>
      </p:sp>
      <p:sp>
        <p:nvSpPr>
          <p:cNvPr id="3" name="Inhaltsplatzhalter 2">
            <a:extLst>
              <a:ext uri="{FF2B5EF4-FFF2-40B4-BE49-F238E27FC236}">
                <a16:creationId xmlns:a16="http://schemas.microsoft.com/office/drawing/2014/main" id="{68307C60-112E-4E42-A6E3-7C78E849993D}"/>
              </a:ext>
            </a:extLst>
          </p:cNvPr>
          <p:cNvSpPr>
            <a:spLocks noGrp="1"/>
          </p:cNvSpPr>
          <p:nvPr>
            <p:ph idx="1"/>
          </p:nvPr>
        </p:nvSpPr>
        <p:spPr/>
        <p:txBody>
          <a:bodyPr>
            <a:normAutofit fontScale="77500" lnSpcReduction="20000"/>
          </a:bodyPr>
          <a:lstStyle/>
          <a:p>
            <a:r>
              <a:rPr lang="de-DE" dirty="0"/>
              <a:t>    </a:t>
            </a:r>
            <a:r>
              <a:rPr lang="de-DE" b="1" dirty="0" err="1"/>
              <a:t>func</a:t>
            </a:r>
            <a:r>
              <a:rPr lang="de-DE" dirty="0"/>
              <a:t> </a:t>
            </a:r>
            <a:r>
              <a:rPr lang="de-DE" dirty="0" err="1"/>
              <a:t>testCheckIfSomeThingWorks</a:t>
            </a:r>
            <a:r>
              <a:rPr lang="de-DE" dirty="0"/>
              <a:t>() {</a:t>
            </a:r>
          </a:p>
          <a:p>
            <a:r>
              <a:rPr lang="de-DE" dirty="0"/>
              <a:t>        // UI </a:t>
            </a:r>
            <a:r>
              <a:rPr lang="de-DE" dirty="0" err="1"/>
              <a:t>tests</a:t>
            </a:r>
            <a:r>
              <a:rPr lang="de-DE" dirty="0"/>
              <a:t> must </a:t>
            </a:r>
            <a:r>
              <a:rPr lang="de-DE" dirty="0" err="1"/>
              <a:t>launch</a:t>
            </a:r>
            <a:r>
              <a:rPr lang="de-DE" dirty="0"/>
              <a:t> </a:t>
            </a:r>
            <a:r>
              <a:rPr lang="de-DE" dirty="0" err="1"/>
              <a:t>the</a:t>
            </a:r>
            <a:r>
              <a:rPr lang="de-DE" dirty="0"/>
              <a:t> </a:t>
            </a:r>
            <a:r>
              <a:rPr lang="de-DE" dirty="0" err="1"/>
              <a:t>application</a:t>
            </a:r>
            <a:r>
              <a:rPr lang="de-DE" dirty="0"/>
              <a:t> </a:t>
            </a:r>
            <a:r>
              <a:rPr lang="de-DE" dirty="0" err="1"/>
              <a:t>that</a:t>
            </a:r>
            <a:r>
              <a:rPr lang="de-DE" dirty="0"/>
              <a:t> </a:t>
            </a:r>
            <a:r>
              <a:rPr lang="de-DE" dirty="0" err="1"/>
              <a:t>they</a:t>
            </a:r>
            <a:r>
              <a:rPr lang="de-DE" dirty="0"/>
              <a:t> </a:t>
            </a:r>
            <a:r>
              <a:rPr lang="de-DE" dirty="0" err="1"/>
              <a:t>test</a:t>
            </a:r>
            <a:r>
              <a:rPr lang="de-DE" dirty="0"/>
              <a:t>.</a:t>
            </a:r>
          </a:p>
          <a:p>
            <a:r>
              <a:rPr lang="de-DE" dirty="0"/>
              <a:t>        </a:t>
            </a:r>
            <a:r>
              <a:rPr lang="de-DE" b="1" dirty="0" err="1"/>
              <a:t>let</a:t>
            </a:r>
            <a:r>
              <a:rPr lang="de-DE" dirty="0"/>
              <a:t> </a:t>
            </a:r>
            <a:r>
              <a:rPr lang="de-DE" dirty="0" err="1"/>
              <a:t>app</a:t>
            </a:r>
            <a:r>
              <a:rPr lang="de-DE" dirty="0"/>
              <a:t> = </a:t>
            </a:r>
            <a:r>
              <a:rPr lang="de-DE" dirty="0" err="1"/>
              <a:t>XCUIApplication</a:t>
            </a:r>
            <a:r>
              <a:rPr lang="de-DE" dirty="0"/>
              <a:t>()</a:t>
            </a:r>
          </a:p>
          <a:p>
            <a:r>
              <a:rPr lang="de-DE" dirty="0"/>
              <a:t>        </a:t>
            </a:r>
            <a:r>
              <a:rPr lang="de-DE" dirty="0" err="1"/>
              <a:t>app.launch</a:t>
            </a:r>
            <a:r>
              <a:rPr lang="de-DE" dirty="0"/>
              <a:t>()</a:t>
            </a:r>
          </a:p>
          <a:p>
            <a:r>
              <a:rPr lang="de-DE" dirty="0"/>
              <a:t>        //</a:t>
            </a:r>
            <a:r>
              <a:rPr lang="de-DE" dirty="0" err="1"/>
              <a:t>You</a:t>
            </a:r>
            <a:r>
              <a:rPr lang="de-DE" dirty="0"/>
              <a:t> </a:t>
            </a:r>
            <a:r>
              <a:rPr lang="de-DE" dirty="0" err="1"/>
              <a:t>can</a:t>
            </a:r>
            <a:r>
              <a:rPr lang="de-DE" dirty="0"/>
              <a:t> </a:t>
            </a:r>
            <a:r>
              <a:rPr lang="de-DE" dirty="0" err="1"/>
              <a:t>simply</a:t>
            </a:r>
            <a:r>
              <a:rPr lang="de-DE" dirty="0"/>
              <a:t> </a:t>
            </a:r>
            <a:r>
              <a:rPr lang="de-DE" dirty="0" err="1"/>
              <a:t>access</a:t>
            </a:r>
            <a:r>
              <a:rPr lang="de-DE" dirty="0"/>
              <a:t> a </a:t>
            </a:r>
            <a:r>
              <a:rPr lang="de-DE" dirty="0" err="1"/>
              <a:t>button</a:t>
            </a:r>
            <a:r>
              <a:rPr lang="de-DE" dirty="0"/>
              <a:t> </a:t>
            </a:r>
            <a:r>
              <a:rPr lang="de-DE" dirty="0" err="1"/>
              <a:t>by</a:t>
            </a:r>
            <a:r>
              <a:rPr lang="de-DE" dirty="0"/>
              <a:t> </a:t>
            </a:r>
            <a:r>
              <a:rPr lang="de-DE" dirty="0" err="1"/>
              <a:t>its</a:t>
            </a:r>
            <a:r>
              <a:rPr lang="de-DE" dirty="0"/>
              <a:t> </a:t>
            </a:r>
            <a:r>
              <a:rPr lang="de-DE" dirty="0" err="1"/>
              <a:t>label</a:t>
            </a:r>
            <a:r>
              <a:rPr lang="de-DE" dirty="0"/>
              <a:t> / </a:t>
            </a:r>
            <a:r>
              <a:rPr lang="de-DE" dirty="0" err="1"/>
              <a:t>text</a:t>
            </a:r>
            <a:endParaRPr lang="de-DE" dirty="0"/>
          </a:p>
          <a:p>
            <a:r>
              <a:rPr lang="de-DE" dirty="0"/>
              <a:t>        </a:t>
            </a:r>
            <a:r>
              <a:rPr lang="de-DE" dirty="0" err="1"/>
              <a:t>app.buttons</a:t>
            </a:r>
            <a:r>
              <a:rPr lang="de-DE" dirty="0"/>
              <a:t>[“</a:t>
            </a:r>
            <a:r>
              <a:rPr lang="de-DE" dirty="0" err="1"/>
              <a:t>ButtonText</a:t>
            </a:r>
            <a:r>
              <a:rPr lang="de-DE" dirty="0"/>
              <a:t>"].</a:t>
            </a:r>
            <a:r>
              <a:rPr lang="de-DE" dirty="0" err="1"/>
              <a:t>tap</a:t>
            </a:r>
            <a:r>
              <a:rPr lang="de-DE" dirty="0"/>
              <a:t>()</a:t>
            </a:r>
          </a:p>
          <a:p>
            <a:r>
              <a:rPr lang="de-DE" dirty="0"/>
              <a:t>        //</a:t>
            </a:r>
            <a:r>
              <a:rPr lang="de-DE" dirty="0" err="1"/>
              <a:t>Or</a:t>
            </a:r>
            <a:r>
              <a:rPr lang="de-DE" dirty="0"/>
              <a:t> </a:t>
            </a:r>
            <a:r>
              <a:rPr lang="de-DE" dirty="0" err="1"/>
              <a:t>test</a:t>
            </a:r>
            <a:r>
              <a:rPr lang="de-DE" dirty="0"/>
              <a:t> </a:t>
            </a:r>
            <a:r>
              <a:rPr lang="de-DE" dirty="0" err="1"/>
              <a:t>with</a:t>
            </a:r>
            <a:r>
              <a:rPr lang="de-DE" dirty="0"/>
              <a:t> </a:t>
            </a:r>
            <a:r>
              <a:rPr lang="de-DE" dirty="0" err="1"/>
              <a:t>expectations</a:t>
            </a:r>
            <a:r>
              <a:rPr lang="de-DE" dirty="0"/>
              <a:t> </a:t>
            </a:r>
            <a:r>
              <a:rPr lang="de-DE" dirty="0" err="1"/>
              <a:t>to</a:t>
            </a:r>
            <a:r>
              <a:rPr lang="de-DE" dirty="0"/>
              <a:t> </a:t>
            </a:r>
            <a:r>
              <a:rPr lang="de-DE" dirty="0" err="1"/>
              <a:t>be</a:t>
            </a:r>
            <a:r>
              <a:rPr lang="de-DE" dirty="0"/>
              <a:t> </a:t>
            </a:r>
            <a:r>
              <a:rPr lang="de-DE" dirty="0" err="1"/>
              <a:t>true</a:t>
            </a:r>
            <a:r>
              <a:rPr lang="de-DE" dirty="0"/>
              <a:t> </a:t>
            </a:r>
            <a:r>
              <a:rPr lang="de-DE" dirty="0" err="1"/>
              <a:t>or</a:t>
            </a:r>
            <a:r>
              <a:rPr lang="de-DE" dirty="0"/>
              <a:t> </a:t>
            </a:r>
            <a:r>
              <a:rPr lang="de-DE" dirty="0" err="1"/>
              <a:t>false</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wait</a:t>
            </a:r>
            <a:r>
              <a:rPr lang="de-DE" dirty="0"/>
              <a:t> </a:t>
            </a:r>
            <a:r>
              <a:rPr lang="de-DE" dirty="0" err="1"/>
              <a:t>for</a:t>
            </a:r>
            <a:r>
              <a:rPr lang="de-DE" dirty="0"/>
              <a:t> a </a:t>
            </a:r>
            <a:r>
              <a:rPr lang="de-DE" dirty="0" err="1"/>
              <a:t>code</a:t>
            </a:r>
            <a:endParaRPr lang="de-DE" dirty="0"/>
          </a:p>
          <a:p>
            <a:r>
              <a:rPr lang="de-DE" dirty="0"/>
              <a:t>        //</a:t>
            </a:r>
            <a:r>
              <a:rPr lang="de-DE" dirty="0" err="1"/>
              <a:t>For</a:t>
            </a:r>
            <a:r>
              <a:rPr lang="de-DE" dirty="0"/>
              <a:t> </a:t>
            </a:r>
            <a:r>
              <a:rPr lang="de-DE" dirty="0" err="1"/>
              <a:t>reference</a:t>
            </a:r>
            <a:r>
              <a:rPr lang="de-DE" dirty="0"/>
              <a:t>: </a:t>
            </a:r>
            <a:r>
              <a:rPr lang="de-DE" dirty="0" err="1"/>
              <a:t>chevron.up</a:t>
            </a:r>
            <a:r>
              <a:rPr lang="de-DE" dirty="0"/>
              <a:t> </a:t>
            </a:r>
            <a:r>
              <a:rPr lang="de-DE" dirty="0" err="1"/>
              <a:t>is</a:t>
            </a:r>
            <a:r>
              <a:rPr lang="de-DE" dirty="0"/>
              <a:t> a </a:t>
            </a:r>
            <a:r>
              <a:rPr lang="de-DE" dirty="0" err="1"/>
              <a:t>system</a:t>
            </a:r>
            <a:r>
              <a:rPr lang="de-DE" dirty="0"/>
              <a:t> </a:t>
            </a:r>
            <a:r>
              <a:rPr lang="de-DE" dirty="0" err="1"/>
              <a:t>icon</a:t>
            </a:r>
            <a:r>
              <a:rPr lang="de-DE" dirty="0"/>
              <a:t> (</a:t>
            </a:r>
            <a:r>
              <a:rPr lang="de-DE" dirty="0" err="1"/>
              <a:t>arrow</a:t>
            </a:r>
            <a:r>
              <a:rPr lang="de-DE" dirty="0"/>
              <a:t> </a:t>
            </a:r>
            <a:r>
              <a:rPr lang="de-DE" dirty="0" err="1"/>
              <a:t>up</a:t>
            </a:r>
            <a:r>
              <a:rPr lang="de-DE" dirty="0"/>
              <a:t>)</a:t>
            </a:r>
          </a:p>
          <a:p>
            <a:r>
              <a:rPr lang="de-DE" dirty="0"/>
              <a:t>        </a:t>
            </a:r>
            <a:r>
              <a:rPr lang="de-DE" dirty="0" err="1"/>
              <a:t>XCTAssertTrue</a:t>
            </a:r>
            <a:r>
              <a:rPr lang="de-DE" dirty="0"/>
              <a:t>(</a:t>
            </a:r>
            <a:r>
              <a:rPr lang="de-DE" dirty="0" err="1"/>
              <a:t>app.buttons</a:t>
            </a:r>
            <a:r>
              <a:rPr lang="de-DE" dirty="0"/>
              <a:t>["</a:t>
            </a:r>
            <a:r>
              <a:rPr lang="de-DE" dirty="0" err="1"/>
              <a:t>chevron.up</a:t>
            </a:r>
            <a:r>
              <a:rPr lang="de-DE" dirty="0"/>
              <a:t>"].</a:t>
            </a:r>
            <a:r>
              <a:rPr lang="de-DE" dirty="0" err="1"/>
              <a:t>waitForExistence</a:t>
            </a:r>
            <a:r>
              <a:rPr lang="de-DE" dirty="0"/>
              <a:t>(</a:t>
            </a:r>
            <a:r>
              <a:rPr lang="de-DE" dirty="0" err="1"/>
              <a:t>timeout</a:t>
            </a:r>
            <a:r>
              <a:rPr lang="de-DE" dirty="0"/>
              <a:t>: 10))</a:t>
            </a:r>
          </a:p>
          <a:p>
            <a:r>
              <a:rPr lang="de-DE" dirty="0"/>
              <a:t>  }</a:t>
            </a:r>
          </a:p>
          <a:p>
            <a:endParaRPr lang="en-US" dirty="0"/>
          </a:p>
        </p:txBody>
      </p:sp>
    </p:spTree>
    <p:extLst>
      <p:ext uri="{BB962C8B-B14F-4D97-AF65-F5344CB8AC3E}">
        <p14:creationId xmlns:p14="http://schemas.microsoft.com/office/powerpoint/2010/main" val="3178577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nhaltsplatzhalter 3">
            <a:extLst>
              <a:ext uri="{FF2B5EF4-FFF2-40B4-BE49-F238E27FC236}">
                <a16:creationId xmlns:a16="http://schemas.microsoft.com/office/drawing/2014/main" id="{8F683391-3FE3-4D49-A49C-39D469B3D9C4}"/>
              </a:ext>
            </a:extLst>
          </p:cNvPr>
          <p:cNvPicPr>
            <a:picLocks noGrp="1" noChangeAspect="1"/>
          </p:cNvPicPr>
          <p:nvPr>
            <p:ph idx="1"/>
          </p:nvPr>
        </p:nvPicPr>
        <p:blipFill rotWithShape="1">
          <a:blip r:embed="rId2">
            <a:alphaModFix/>
          </a:blip>
          <a:srcRect l="3583" r="3084"/>
          <a:stretch/>
        </p:blipFill>
        <p:spPr>
          <a:xfrm>
            <a:off x="20" y="11871"/>
            <a:ext cx="12191980" cy="6857990"/>
          </a:xfrm>
          <a:prstGeom prst="rect">
            <a:avLst/>
          </a:prstGeom>
        </p:spPr>
      </p:pic>
      <p:sp>
        <p:nvSpPr>
          <p:cNvPr id="2" name="Titel 1">
            <a:extLst>
              <a:ext uri="{FF2B5EF4-FFF2-40B4-BE49-F238E27FC236}">
                <a16:creationId xmlns:a16="http://schemas.microsoft.com/office/drawing/2014/main" id="{C5A6F4CA-111B-E24C-8BA3-55816485AE01}"/>
              </a:ext>
            </a:extLst>
          </p:cNvPr>
          <p:cNvSpPr>
            <a:spLocks noGrp="1"/>
          </p:cNvSpPr>
          <p:nvPr>
            <p:ph type="title"/>
          </p:nvPr>
        </p:nvSpPr>
        <p:spPr>
          <a:xfrm>
            <a:off x="313508" y="1061435"/>
            <a:ext cx="3683726" cy="920992"/>
          </a:xfrm>
        </p:spPr>
        <p:txBody>
          <a:bodyPr vert="horz" lIns="91440" tIns="45720" rIns="91440" bIns="45720" rtlCol="0" anchor="b">
            <a:normAutofit/>
          </a:bodyPr>
          <a:lstStyle/>
          <a:p>
            <a:pPr algn="ctr"/>
            <a:r>
              <a:rPr lang="en-US" sz="6000" kern="1200" dirty="0" err="1">
                <a:solidFill>
                  <a:schemeClr val="bg1"/>
                </a:solidFill>
                <a:latin typeface="+mj-lt"/>
                <a:ea typeface="+mj-ea"/>
                <a:cs typeface="+mj-cs"/>
              </a:rPr>
              <a:t>Testflight</a:t>
            </a:r>
            <a:endParaRPr lang="en-US" sz="6000" kern="1200" dirty="0">
              <a:solidFill>
                <a:schemeClr val="bg1"/>
              </a:solidFill>
              <a:latin typeface="+mj-lt"/>
              <a:ea typeface="+mj-ea"/>
              <a:cs typeface="+mj-cs"/>
            </a:endParaRPr>
          </a:p>
        </p:txBody>
      </p:sp>
    </p:spTree>
    <p:extLst>
      <p:ext uri="{BB962C8B-B14F-4D97-AF65-F5344CB8AC3E}">
        <p14:creationId xmlns:p14="http://schemas.microsoft.com/office/powerpoint/2010/main" val="43828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728DDA5D-714E-B844-8ECC-1B1A10BB9CA7}"/>
              </a:ext>
            </a:extLst>
          </p:cNvPr>
          <p:cNvSpPr>
            <a:spLocks noGrp="1"/>
          </p:cNvSpPr>
          <p:nvPr>
            <p:ph type="title"/>
          </p:nvPr>
        </p:nvSpPr>
        <p:spPr>
          <a:xfrm>
            <a:off x="686834" y="1153572"/>
            <a:ext cx="3200400" cy="4461163"/>
          </a:xfrm>
        </p:spPr>
        <p:txBody>
          <a:bodyPr>
            <a:normAutofit/>
          </a:bodyPr>
          <a:lstStyle/>
          <a:p>
            <a:r>
              <a:rPr lang="en-US">
                <a:solidFill>
                  <a:srgbClr val="FFFFFF"/>
                </a:solidFill>
              </a:rPr>
              <a:t>A short notice</a:t>
            </a:r>
          </a:p>
        </p:txBody>
      </p:sp>
      <p:sp>
        <p:nvSpPr>
          <p:cNvPr id="3" name="Inhaltsplatzhalter 2">
            <a:extLst>
              <a:ext uri="{FF2B5EF4-FFF2-40B4-BE49-F238E27FC236}">
                <a16:creationId xmlns:a16="http://schemas.microsoft.com/office/drawing/2014/main" id="{1F3B15EB-41D9-534A-B3CE-F96A62E2E892}"/>
              </a:ext>
            </a:extLst>
          </p:cNvPr>
          <p:cNvSpPr>
            <a:spLocks noGrp="1"/>
          </p:cNvSpPr>
          <p:nvPr>
            <p:ph idx="1"/>
          </p:nvPr>
        </p:nvSpPr>
        <p:spPr>
          <a:xfrm>
            <a:off x="4447308" y="591344"/>
            <a:ext cx="6906491" cy="5585619"/>
          </a:xfrm>
        </p:spPr>
        <p:txBody>
          <a:bodyPr anchor="ctr">
            <a:normAutofit/>
          </a:bodyPr>
          <a:lstStyle/>
          <a:p>
            <a:pPr marL="0" indent="0">
              <a:buNone/>
            </a:pPr>
            <a:r>
              <a:rPr lang="en-US" dirty="0"/>
              <a:t>This e-Portfolio is not about learning swift and it’s best practices, it is simply to show how an iOS App joins the app store and which features apple provides to their developers to fulfill software engineering best practices in at least half of an hour.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690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52D0D727-9D6B-9145-8362-FA80CCF1F202}"/>
              </a:ext>
            </a:extLst>
          </p:cNvPr>
          <p:cNvSpPr>
            <a:spLocks noGrp="1"/>
          </p:cNvSpPr>
          <p:nvPr>
            <p:ph type="title"/>
          </p:nvPr>
        </p:nvSpPr>
        <p:spPr>
          <a:xfrm>
            <a:off x="686834" y="1153572"/>
            <a:ext cx="3200400" cy="4461163"/>
          </a:xfrm>
        </p:spPr>
        <p:txBody>
          <a:bodyPr>
            <a:normAutofit/>
          </a:bodyPr>
          <a:lstStyle/>
          <a:p>
            <a:r>
              <a:rPr lang="en-US">
                <a:solidFill>
                  <a:srgbClr val="FFFFFF"/>
                </a:solidFill>
              </a:rPr>
              <a:t>Testflight</a:t>
            </a:r>
          </a:p>
        </p:txBody>
      </p:sp>
      <p:sp>
        <p:nvSpPr>
          <p:cNvPr id="15" name="Inhaltsplatzhalter 2">
            <a:extLst>
              <a:ext uri="{FF2B5EF4-FFF2-40B4-BE49-F238E27FC236}">
                <a16:creationId xmlns:a16="http://schemas.microsoft.com/office/drawing/2014/main" id="{413279AE-71A5-D04B-896A-BD949CAF6009}"/>
              </a:ext>
            </a:extLst>
          </p:cNvPr>
          <p:cNvSpPr>
            <a:spLocks noGrp="1"/>
          </p:cNvSpPr>
          <p:nvPr>
            <p:ph idx="1"/>
          </p:nvPr>
        </p:nvSpPr>
        <p:spPr>
          <a:xfrm>
            <a:off x="4447308" y="591344"/>
            <a:ext cx="6906491" cy="5585619"/>
          </a:xfrm>
        </p:spPr>
        <p:txBody>
          <a:bodyPr anchor="ctr">
            <a:normAutofit/>
          </a:bodyPr>
          <a:lstStyle/>
          <a:p>
            <a:r>
              <a:rPr lang="en-US" dirty="0"/>
              <a:t>App in App Store to download experimental apps</a:t>
            </a:r>
          </a:p>
          <a:p>
            <a:r>
              <a:rPr lang="en-US" dirty="0"/>
              <a:t>You can invite up to 10.000 alpha / beta testers to test your app</a:t>
            </a:r>
          </a:p>
          <a:p>
            <a:r>
              <a:rPr lang="en-US" dirty="0"/>
              <a:t>App will be checked by apple -&gt; takes up to 2 weeks</a:t>
            </a:r>
          </a:p>
          <a:p>
            <a:endParaRPr lang="en-US"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31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F19585E3-A363-0B4A-BC1B-2A26179EACA2}"/>
              </a:ext>
            </a:extLst>
          </p:cNvPr>
          <p:cNvSpPr>
            <a:spLocks noGrp="1"/>
          </p:cNvSpPr>
          <p:nvPr>
            <p:ph type="title"/>
          </p:nvPr>
        </p:nvSpPr>
        <p:spPr>
          <a:xfrm>
            <a:off x="838200" y="459863"/>
            <a:ext cx="10515600" cy="1004594"/>
          </a:xfrm>
        </p:spPr>
        <p:txBody>
          <a:bodyPr>
            <a:normAutofit/>
          </a:bodyPr>
          <a:lstStyle/>
          <a:p>
            <a:pPr algn="ctr"/>
            <a:r>
              <a:rPr lang="en-US" dirty="0" err="1">
                <a:solidFill>
                  <a:srgbClr val="FFFFFF"/>
                </a:solidFill>
              </a:rPr>
              <a:t>Testflight</a:t>
            </a:r>
            <a:r>
              <a:rPr lang="en-US" dirty="0">
                <a:solidFill>
                  <a:srgbClr val="FFFFFF"/>
                </a:solidFill>
              </a:rPr>
              <a:t> – Process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Inhaltsplatzhalter 2">
            <a:extLst>
              <a:ext uri="{FF2B5EF4-FFF2-40B4-BE49-F238E27FC236}">
                <a16:creationId xmlns:a16="http://schemas.microsoft.com/office/drawing/2014/main" id="{0DE9ABC3-C50B-4BB9-98BC-0A409470A296}"/>
              </a:ext>
            </a:extLst>
          </p:cNvPr>
          <p:cNvGraphicFramePr>
            <a:graphicFrameLocks noGrp="1"/>
          </p:cNvGraphicFramePr>
          <p:nvPr>
            <p:ph idx="1"/>
            <p:extLst>
              <p:ext uri="{D42A27DB-BD31-4B8C-83A1-F6EECF244321}">
                <p14:modId xmlns:p14="http://schemas.microsoft.com/office/powerpoint/2010/main" val="35602022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2110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9585E3-A363-0B4A-BC1B-2A26179EACA2}"/>
              </a:ext>
            </a:extLst>
          </p:cNvPr>
          <p:cNvSpPr>
            <a:spLocks noGrp="1"/>
          </p:cNvSpPr>
          <p:nvPr>
            <p:ph type="title"/>
          </p:nvPr>
        </p:nvSpPr>
        <p:spPr>
          <a:xfrm>
            <a:off x="838200" y="459863"/>
            <a:ext cx="10515600" cy="1004594"/>
          </a:xfrm>
        </p:spPr>
        <p:txBody>
          <a:bodyPr>
            <a:normAutofit/>
          </a:bodyPr>
          <a:lstStyle/>
          <a:p>
            <a:pPr algn="ctr"/>
            <a:r>
              <a:rPr lang="en-US" dirty="0" err="1">
                <a:solidFill>
                  <a:schemeClr val="accent2"/>
                </a:solidFill>
              </a:rPr>
              <a:t>Testflight</a:t>
            </a:r>
            <a:r>
              <a:rPr lang="en-US" dirty="0">
                <a:solidFill>
                  <a:schemeClr val="accent2"/>
                </a:solidFill>
              </a:rPr>
              <a:t> / Build – Process</a:t>
            </a:r>
          </a:p>
        </p:txBody>
      </p:sp>
      <p:graphicFrame>
        <p:nvGraphicFramePr>
          <p:cNvPr id="7" name="Inhaltsplatzhalter 2">
            <a:extLst>
              <a:ext uri="{FF2B5EF4-FFF2-40B4-BE49-F238E27FC236}">
                <a16:creationId xmlns:a16="http://schemas.microsoft.com/office/drawing/2014/main" id="{0DE9ABC3-C50B-4BB9-98BC-0A409470A296}"/>
              </a:ext>
            </a:extLst>
          </p:cNvPr>
          <p:cNvGraphicFramePr>
            <a:graphicFrameLocks noGrp="1"/>
          </p:cNvGraphicFramePr>
          <p:nvPr>
            <p:ph idx="1"/>
            <p:extLst>
              <p:ext uri="{D42A27DB-BD31-4B8C-83A1-F6EECF244321}">
                <p14:modId xmlns:p14="http://schemas.microsoft.com/office/powerpoint/2010/main" val="226744335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174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9585E3-A363-0B4A-BC1B-2A26179EACA2}"/>
              </a:ext>
            </a:extLst>
          </p:cNvPr>
          <p:cNvSpPr>
            <a:spLocks noGrp="1"/>
          </p:cNvSpPr>
          <p:nvPr>
            <p:ph type="title"/>
          </p:nvPr>
        </p:nvSpPr>
        <p:spPr>
          <a:xfrm>
            <a:off x="838200" y="521997"/>
            <a:ext cx="10515600" cy="1004594"/>
          </a:xfrm>
        </p:spPr>
        <p:txBody>
          <a:bodyPr>
            <a:normAutofit/>
          </a:bodyPr>
          <a:lstStyle/>
          <a:p>
            <a:pPr algn="ctr"/>
            <a:r>
              <a:rPr lang="en-US" dirty="0" err="1">
                <a:solidFill>
                  <a:schemeClr val="accent2"/>
                </a:solidFill>
              </a:rPr>
              <a:t>Testflight</a:t>
            </a:r>
            <a:r>
              <a:rPr lang="en-US" dirty="0">
                <a:solidFill>
                  <a:schemeClr val="accent2"/>
                </a:solidFill>
              </a:rPr>
              <a:t> / Build – Process</a:t>
            </a:r>
          </a:p>
        </p:txBody>
      </p:sp>
      <p:graphicFrame>
        <p:nvGraphicFramePr>
          <p:cNvPr id="5" name="Inhaltsplatzhalter 2">
            <a:extLst>
              <a:ext uri="{FF2B5EF4-FFF2-40B4-BE49-F238E27FC236}">
                <a16:creationId xmlns:a16="http://schemas.microsoft.com/office/drawing/2014/main" id="{0590A2A7-66C1-5D4D-BA7C-C405CCA39433}"/>
              </a:ext>
            </a:extLst>
          </p:cNvPr>
          <p:cNvGraphicFramePr>
            <a:graphicFrameLocks/>
          </p:cNvGraphicFramePr>
          <p:nvPr>
            <p:extLst>
              <p:ext uri="{D42A27DB-BD31-4B8C-83A1-F6EECF244321}">
                <p14:modId xmlns:p14="http://schemas.microsoft.com/office/powerpoint/2010/main" val="2377590792"/>
              </p:ext>
            </p:extLst>
          </p:nvPr>
        </p:nvGraphicFramePr>
        <p:xfrm>
          <a:off x="-6908075" y="1526591"/>
          <a:ext cx="18904132" cy="5643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7258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FCD659-E718-E34F-82A3-B240FB2DCD4E}"/>
              </a:ext>
            </a:extLst>
          </p:cNvPr>
          <p:cNvSpPr>
            <a:spLocks noGrp="1"/>
          </p:cNvSpPr>
          <p:nvPr>
            <p:ph type="title"/>
          </p:nvPr>
        </p:nvSpPr>
        <p:spPr/>
        <p:txBody>
          <a:bodyPr/>
          <a:lstStyle/>
          <a:p>
            <a:r>
              <a:rPr lang="en-US" dirty="0" err="1"/>
              <a:t>Testflight</a:t>
            </a:r>
            <a:r>
              <a:rPr lang="en-US" dirty="0"/>
              <a:t> - Features</a:t>
            </a:r>
          </a:p>
        </p:txBody>
      </p:sp>
      <p:sp>
        <p:nvSpPr>
          <p:cNvPr id="3" name="Inhaltsplatzhalter 2">
            <a:extLst>
              <a:ext uri="{FF2B5EF4-FFF2-40B4-BE49-F238E27FC236}">
                <a16:creationId xmlns:a16="http://schemas.microsoft.com/office/drawing/2014/main" id="{FA1BFEAD-8A61-AF47-B201-7C64655EDB6A}"/>
              </a:ext>
            </a:extLst>
          </p:cNvPr>
          <p:cNvSpPr>
            <a:spLocks noGrp="1"/>
          </p:cNvSpPr>
          <p:nvPr>
            <p:ph idx="1"/>
          </p:nvPr>
        </p:nvSpPr>
        <p:spPr/>
        <p:txBody>
          <a:bodyPr/>
          <a:lstStyle/>
          <a:p>
            <a:r>
              <a:rPr lang="en-US" dirty="0"/>
              <a:t>Your participants can give direct feedback or report bugs by taking a screenshot</a:t>
            </a:r>
          </a:p>
          <a:p>
            <a:r>
              <a:rPr lang="en-US" dirty="0"/>
              <a:t>You see on how much devices your application is installed</a:t>
            </a:r>
          </a:p>
          <a:p>
            <a:r>
              <a:rPr lang="en-US" dirty="0"/>
              <a:t>You’ll get direct feedback</a:t>
            </a:r>
          </a:p>
          <a:p>
            <a:r>
              <a:rPr lang="en-US" dirty="0"/>
              <a:t>You’ll receive direct crash reports</a:t>
            </a:r>
          </a:p>
          <a:p>
            <a:endParaRPr lang="en-US" dirty="0"/>
          </a:p>
        </p:txBody>
      </p:sp>
      <p:pic>
        <p:nvPicPr>
          <p:cNvPr id="4" name="Grafik 3">
            <a:extLst>
              <a:ext uri="{FF2B5EF4-FFF2-40B4-BE49-F238E27FC236}">
                <a16:creationId xmlns:a16="http://schemas.microsoft.com/office/drawing/2014/main" id="{AFAF46BA-9731-3340-B37C-50A4BAB009DE}"/>
              </a:ext>
            </a:extLst>
          </p:cNvPr>
          <p:cNvPicPr>
            <a:picLocks noChangeAspect="1"/>
          </p:cNvPicPr>
          <p:nvPr/>
        </p:nvPicPr>
        <p:blipFill>
          <a:blip r:embed="rId2"/>
          <a:stretch>
            <a:fillRect/>
          </a:stretch>
        </p:blipFill>
        <p:spPr>
          <a:xfrm>
            <a:off x="0" y="4304739"/>
            <a:ext cx="12192000" cy="1200727"/>
          </a:xfrm>
          <a:prstGeom prst="rect">
            <a:avLst/>
          </a:prstGeom>
        </p:spPr>
      </p:pic>
    </p:spTree>
    <p:extLst>
      <p:ext uri="{BB962C8B-B14F-4D97-AF65-F5344CB8AC3E}">
        <p14:creationId xmlns:p14="http://schemas.microsoft.com/office/powerpoint/2010/main" val="3396597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1AA04BC-9078-9048-8D3D-F775703DEF33}"/>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dirty="0">
                <a:solidFill>
                  <a:schemeClr val="tx1"/>
                </a:solidFill>
                <a:latin typeface="+mj-lt"/>
                <a:ea typeface="+mj-ea"/>
                <a:cs typeface="+mj-cs"/>
              </a:rPr>
              <a:t>Demo</a:t>
            </a:r>
          </a:p>
        </p:txBody>
      </p:sp>
      <p:sp>
        <p:nvSpPr>
          <p:cNvPr id="14" name="Freeform: Shape 13">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Block Arc 17">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323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1">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59F23996-DD06-A648-915D-C9D56DD48CDA}"/>
              </a:ext>
            </a:extLst>
          </p:cNvPr>
          <p:cNvSpPr>
            <a:spLocks noGrp="1"/>
          </p:cNvSpPr>
          <p:nvPr>
            <p:ph type="title"/>
          </p:nvPr>
        </p:nvSpPr>
        <p:spPr>
          <a:xfrm>
            <a:off x="838200" y="643467"/>
            <a:ext cx="2951205" cy="5571066"/>
          </a:xfrm>
        </p:spPr>
        <p:txBody>
          <a:bodyPr>
            <a:normAutofit/>
          </a:bodyPr>
          <a:lstStyle/>
          <a:p>
            <a:r>
              <a:rPr lang="en-US">
                <a:solidFill>
                  <a:srgbClr val="FFFFFF"/>
                </a:solidFill>
              </a:rPr>
              <a:t>What we will do</a:t>
            </a:r>
          </a:p>
        </p:txBody>
      </p:sp>
      <p:sp>
        <p:nvSpPr>
          <p:cNvPr id="18" name="Rectangle: Rounded Corners 13">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9" name="Inhaltsplatzhalter 2">
            <a:extLst>
              <a:ext uri="{FF2B5EF4-FFF2-40B4-BE49-F238E27FC236}">
                <a16:creationId xmlns:a16="http://schemas.microsoft.com/office/drawing/2014/main" id="{FF5D06D4-BAEE-4A2F-9C1A-17787DD9B0E7}"/>
              </a:ext>
            </a:extLst>
          </p:cNvPr>
          <p:cNvGraphicFramePr>
            <a:graphicFrameLocks noGrp="1"/>
          </p:cNvGraphicFramePr>
          <p:nvPr>
            <p:ph idx="1"/>
            <p:extLst>
              <p:ext uri="{D42A27DB-BD31-4B8C-83A1-F6EECF244321}">
                <p14:modId xmlns:p14="http://schemas.microsoft.com/office/powerpoint/2010/main" val="620258948"/>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191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1A8A61-31F1-8543-91CB-E74CD9A0EA0C}"/>
              </a:ext>
            </a:extLst>
          </p:cNvPr>
          <p:cNvSpPr>
            <a:spLocks noGrp="1"/>
          </p:cNvSpPr>
          <p:nvPr>
            <p:ph type="title"/>
          </p:nvPr>
        </p:nvSpPr>
        <p:spPr/>
        <p:txBody>
          <a:bodyPr/>
          <a:lstStyle/>
          <a:p>
            <a:r>
              <a:rPr lang="en-US" dirty="0"/>
              <a:t>Sources</a:t>
            </a:r>
          </a:p>
        </p:txBody>
      </p:sp>
      <p:sp>
        <p:nvSpPr>
          <p:cNvPr id="3" name="Inhaltsplatzhalter 2">
            <a:extLst>
              <a:ext uri="{FF2B5EF4-FFF2-40B4-BE49-F238E27FC236}">
                <a16:creationId xmlns:a16="http://schemas.microsoft.com/office/drawing/2014/main" id="{D9F94F48-6369-C64D-8790-FF9EC3D9F2B4}"/>
              </a:ext>
            </a:extLst>
          </p:cNvPr>
          <p:cNvSpPr>
            <a:spLocks noGrp="1"/>
          </p:cNvSpPr>
          <p:nvPr>
            <p:ph idx="1"/>
          </p:nvPr>
        </p:nvSpPr>
        <p:spPr/>
        <p:txBody>
          <a:bodyPr>
            <a:normAutofit fontScale="77500" lnSpcReduction="20000"/>
          </a:bodyPr>
          <a:lstStyle/>
          <a:p>
            <a:r>
              <a:rPr lang="en-US" dirty="0"/>
              <a:t>Swift (May 4, 2020)</a:t>
            </a:r>
            <a:br>
              <a:rPr lang="en-US" dirty="0"/>
            </a:br>
            <a:r>
              <a:rPr lang="en-US" dirty="0">
                <a:hlinkClick r:id="rId2"/>
              </a:rPr>
              <a:t>https://de.wikipedia.org/wiki/Swift_(Programmiersprache)</a:t>
            </a:r>
            <a:endParaRPr lang="en-US" dirty="0"/>
          </a:p>
          <a:p>
            <a:pPr marL="0" indent="0">
              <a:buNone/>
            </a:pPr>
            <a:endParaRPr lang="en-US" dirty="0"/>
          </a:p>
          <a:p>
            <a:r>
              <a:rPr lang="en-US" dirty="0"/>
              <a:t>Apple Developer (May 6, 2020)</a:t>
            </a:r>
            <a:br>
              <a:rPr lang="en-US" dirty="0"/>
            </a:br>
            <a:r>
              <a:rPr lang="en-US" dirty="0">
                <a:hlinkClick r:id="rId3"/>
              </a:rPr>
              <a:t>https://developer.apple.com</a:t>
            </a:r>
            <a:endParaRPr lang="en-US" dirty="0"/>
          </a:p>
          <a:p>
            <a:pPr marL="0" indent="0">
              <a:buNone/>
            </a:pPr>
            <a:endParaRPr lang="en-US" dirty="0"/>
          </a:p>
          <a:p>
            <a:r>
              <a:rPr lang="en-US" dirty="0"/>
              <a:t>Objective-C (May 7, 2020)</a:t>
            </a:r>
            <a:br>
              <a:rPr lang="en-US" dirty="0"/>
            </a:br>
            <a:r>
              <a:rPr lang="en-US" dirty="0">
                <a:hlinkClick r:id="rId4"/>
              </a:rPr>
              <a:t>https://en.wikipedia.org/wiki/Objective-C</a:t>
            </a:r>
            <a:endParaRPr lang="en-US" dirty="0"/>
          </a:p>
          <a:p>
            <a:pPr marL="0" indent="0">
              <a:buNone/>
            </a:pPr>
            <a:endParaRPr lang="en-US" dirty="0"/>
          </a:p>
          <a:p>
            <a:r>
              <a:rPr lang="en-US" dirty="0"/>
              <a:t>What is a storyboard? (May 11, 2020) </a:t>
            </a:r>
            <a:r>
              <a:rPr lang="en-US" dirty="0">
                <a:hlinkClick r:id="rId5"/>
              </a:rPr>
              <a:t>https://www.hackingwithswift.com/example-code/language/what-is-a-storyboard</a:t>
            </a:r>
            <a:endParaRPr lang="en-US" dirty="0"/>
          </a:p>
        </p:txBody>
      </p:sp>
    </p:spTree>
    <p:extLst>
      <p:ext uri="{BB962C8B-B14F-4D97-AF65-F5344CB8AC3E}">
        <p14:creationId xmlns:p14="http://schemas.microsoft.com/office/powerpoint/2010/main" val="208405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84646-2222-8B4A-A57A-BBB41702E54E}"/>
              </a:ext>
            </a:extLst>
          </p:cNvPr>
          <p:cNvSpPr>
            <a:spLocks noGrp="1"/>
          </p:cNvSpPr>
          <p:nvPr>
            <p:ph type="title"/>
          </p:nvPr>
        </p:nvSpPr>
        <p:spPr/>
        <p:txBody>
          <a:bodyPr/>
          <a:lstStyle/>
          <a:p>
            <a:r>
              <a:rPr lang="en-US" dirty="0"/>
              <a:t>Might be helpful</a:t>
            </a:r>
          </a:p>
        </p:txBody>
      </p:sp>
      <p:sp>
        <p:nvSpPr>
          <p:cNvPr id="3" name="Inhaltsplatzhalter 2">
            <a:extLst>
              <a:ext uri="{FF2B5EF4-FFF2-40B4-BE49-F238E27FC236}">
                <a16:creationId xmlns:a16="http://schemas.microsoft.com/office/drawing/2014/main" id="{EC611C14-E98B-6544-9F3B-76E1AC26D6D9}"/>
              </a:ext>
            </a:extLst>
          </p:cNvPr>
          <p:cNvSpPr>
            <a:spLocks noGrp="1"/>
          </p:cNvSpPr>
          <p:nvPr>
            <p:ph idx="1"/>
          </p:nvPr>
        </p:nvSpPr>
        <p:spPr/>
        <p:txBody>
          <a:bodyPr/>
          <a:lstStyle/>
          <a:p>
            <a:r>
              <a:rPr lang="en-US" dirty="0" err="1"/>
              <a:t>SwiftRocks</a:t>
            </a:r>
            <a:r>
              <a:rPr lang="en-US" dirty="0"/>
              <a:t> </a:t>
            </a:r>
            <a:r>
              <a:rPr lang="en-US" dirty="0">
                <a:hlinkClick r:id="rId2"/>
              </a:rPr>
              <a:t>https://swiftrocks.com</a:t>
            </a:r>
            <a:endParaRPr lang="en-US" dirty="0"/>
          </a:p>
          <a:p>
            <a:r>
              <a:rPr lang="en-US" dirty="0" err="1"/>
              <a:t>HackingWithSwift</a:t>
            </a:r>
            <a:r>
              <a:rPr lang="en-US" dirty="0"/>
              <a:t> </a:t>
            </a:r>
            <a:r>
              <a:rPr lang="en-US" dirty="0">
                <a:hlinkClick r:id="rId3"/>
              </a:rPr>
              <a:t>https://www.hackingwithswift.com</a:t>
            </a:r>
            <a:endParaRPr lang="en-US" dirty="0"/>
          </a:p>
          <a:p>
            <a:r>
              <a:rPr lang="en-US" dirty="0"/>
              <a:t>Apple Developer </a:t>
            </a:r>
            <a:r>
              <a:rPr lang="en-US" dirty="0">
                <a:hlinkClick r:id="rId4"/>
              </a:rPr>
              <a:t>https://developer.apple.com</a:t>
            </a:r>
            <a:endParaRPr lang="en-US" dirty="0"/>
          </a:p>
          <a:p>
            <a:r>
              <a:rPr lang="en-US" dirty="0" err="1"/>
              <a:t>RayWenderlich</a:t>
            </a:r>
            <a:r>
              <a:rPr lang="en-US" dirty="0"/>
              <a:t> (iOS &amp; Android) </a:t>
            </a:r>
            <a:r>
              <a:rPr lang="en-US" dirty="0">
                <a:hlinkClick r:id="rId5"/>
              </a:rPr>
              <a:t>https://www.raywenderlich.com/ios</a:t>
            </a:r>
            <a:endParaRPr lang="en-US" dirty="0"/>
          </a:p>
          <a:p>
            <a:endParaRPr lang="en-US" dirty="0"/>
          </a:p>
        </p:txBody>
      </p:sp>
    </p:spTree>
    <p:extLst>
      <p:ext uri="{BB962C8B-B14F-4D97-AF65-F5344CB8AC3E}">
        <p14:creationId xmlns:p14="http://schemas.microsoft.com/office/powerpoint/2010/main" val="2465988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0" name="Rectangle 13">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921F69D-950B-514D-84FB-8D9869E1AA29}"/>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The end</a:t>
            </a:r>
          </a:p>
        </p:txBody>
      </p:sp>
      <p:sp>
        <p:nvSpPr>
          <p:cNvPr id="31" name="Freeform: Shape 15">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17">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Graphic 6">
            <a:extLst>
              <a:ext uri="{FF2B5EF4-FFF2-40B4-BE49-F238E27FC236}">
                <a16:creationId xmlns:a16="http://schemas.microsoft.com/office/drawing/2014/main" id="{27AE5564-82F1-499A-9139-3BE8F97DEE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3046" y="1209578"/>
            <a:ext cx="4055897"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4" name="Freeform: Shape 19">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21">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23">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Freeform: Shape 25">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feld 2">
            <a:extLst>
              <a:ext uri="{FF2B5EF4-FFF2-40B4-BE49-F238E27FC236}">
                <a16:creationId xmlns:a16="http://schemas.microsoft.com/office/drawing/2014/main" id="{D9E853B2-8B60-2145-B97A-FB7A6A50E0FD}"/>
              </a:ext>
            </a:extLst>
          </p:cNvPr>
          <p:cNvSpPr txBox="1"/>
          <p:nvPr/>
        </p:nvSpPr>
        <p:spPr>
          <a:xfrm>
            <a:off x="104503" y="6373712"/>
            <a:ext cx="2871299" cy="369332"/>
          </a:xfrm>
          <a:prstGeom prst="rect">
            <a:avLst/>
          </a:prstGeom>
          <a:noFill/>
        </p:spPr>
        <p:txBody>
          <a:bodyPr wrap="none" rtlCol="0">
            <a:spAutoFit/>
          </a:bodyPr>
          <a:lstStyle/>
          <a:p>
            <a:r>
              <a:rPr lang="en-US" dirty="0"/>
              <a:t>By </a:t>
            </a:r>
            <a:r>
              <a:rPr lang="en-US" dirty="0" err="1"/>
              <a:t>Niclas</a:t>
            </a:r>
            <a:r>
              <a:rPr lang="en-US" dirty="0"/>
              <a:t> Schmuck - 2020</a:t>
            </a:r>
          </a:p>
        </p:txBody>
      </p:sp>
    </p:spTree>
    <p:extLst>
      <p:ext uri="{BB962C8B-B14F-4D97-AF65-F5344CB8AC3E}">
        <p14:creationId xmlns:p14="http://schemas.microsoft.com/office/powerpoint/2010/main" val="230937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A665FF7-CB72-FD46-928E-FD1E906166DE}"/>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Requirements</a:t>
            </a:r>
          </a:p>
        </p:txBody>
      </p:sp>
      <p:sp>
        <p:nvSpPr>
          <p:cNvPr id="17" name="Arc 1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597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908F3DE-A64F-7744-82B3-96DF73BE9F4B}"/>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Requirements</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Inhaltsplatzhalter 2">
            <a:extLst>
              <a:ext uri="{FF2B5EF4-FFF2-40B4-BE49-F238E27FC236}">
                <a16:creationId xmlns:a16="http://schemas.microsoft.com/office/drawing/2014/main" id="{C66AB437-0C8A-4B97-B977-8DE868658730}"/>
              </a:ext>
            </a:extLst>
          </p:cNvPr>
          <p:cNvGraphicFramePr>
            <a:graphicFrameLocks noGrp="1"/>
          </p:cNvGraphicFramePr>
          <p:nvPr>
            <p:ph idx="1"/>
            <p:extLst>
              <p:ext uri="{D42A27DB-BD31-4B8C-83A1-F6EECF244321}">
                <p14:modId xmlns:p14="http://schemas.microsoft.com/office/powerpoint/2010/main" val="220992606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555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3F517F6-17BB-0E42-AA46-53F69C1F69C5}"/>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Software</a:t>
            </a:r>
          </a:p>
        </p:txBody>
      </p:sp>
      <p:sp>
        <p:nvSpPr>
          <p:cNvPr id="17" name="Arc 1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399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287C12C2-59C7-5043-83A7-47186A3B4027}"/>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Software</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Inhaltsplatzhalter 2">
            <a:extLst>
              <a:ext uri="{FF2B5EF4-FFF2-40B4-BE49-F238E27FC236}">
                <a16:creationId xmlns:a16="http://schemas.microsoft.com/office/drawing/2014/main" id="{ED469730-7C01-40FD-B340-6672CFA4232E}"/>
              </a:ext>
            </a:extLst>
          </p:cNvPr>
          <p:cNvGraphicFramePr>
            <a:graphicFrameLocks noGrp="1"/>
          </p:cNvGraphicFramePr>
          <p:nvPr>
            <p:ph idx="1"/>
            <p:extLst>
              <p:ext uri="{D42A27DB-BD31-4B8C-83A1-F6EECF244321}">
                <p14:modId xmlns:p14="http://schemas.microsoft.com/office/powerpoint/2010/main" val="4137109922"/>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057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7009BBA-DC62-4808-B0A8-DC86986B76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3F9BDB9F-8714-4605-B1BF-670E94960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57504">
            <a:off x="8488250" y="695616"/>
            <a:ext cx="2987899" cy="2987899"/>
          </a:xfrm>
          <a:prstGeom prst="arc">
            <a:avLst>
              <a:gd name="adj1" fmla="val 16200000"/>
              <a:gd name="adj2" fmla="val 2188646"/>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AF8D812C-0C38-8448-BC8F-5B866D40CCB0}"/>
              </a:ext>
            </a:extLst>
          </p:cNvPr>
          <p:cNvSpPr>
            <a:spLocks noGrp="1"/>
          </p:cNvSpPr>
          <p:nvPr>
            <p:ph type="title"/>
          </p:nvPr>
        </p:nvSpPr>
        <p:spPr>
          <a:xfrm>
            <a:off x="6621863" y="643468"/>
            <a:ext cx="4926669" cy="3433088"/>
          </a:xfrm>
        </p:spPr>
        <p:txBody>
          <a:bodyPr vert="horz" lIns="91440" tIns="45720" rIns="91440" bIns="45720" rtlCol="0" anchor="b">
            <a:normAutofit/>
          </a:bodyPr>
          <a:lstStyle/>
          <a:p>
            <a:pPr algn="ctr"/>
            <a:r>
              <a:rPr lang="en-US" sz="6000" kern="1200">
                <a:solidFill>
                  <a:srgbClr val="FFFFFF"/>
                </a:solidFill>
                <a:latin typeface="+mj-lt"/>
                <a:ea typeface="+mj-ea"/>
                <a:cs typeface="+mj-cs"/>
              </a:rPr>
              <a:t>Swift</a:t>
            </a:r>
          </a:p>
        </p:txBody>
      </p:sp>
      <p:pic>
        <p:nvPicPr>
          <p:cNvPr id="6" name="Grafik 5">
            <a:extLst>
              <a:ext uri="{FF2B5EF4-FFF2-40B4-BE49-F238E27FC236}">
                <a16:creationId xmlns:a16="http://schemas.microsoft.com/office/drawing/2014/main" id="{72BEF17B-51D2-CC44-829C-D1364B8224C1}"/>
              </a:ext>
            </a:extLst>
          </p:cNvPr>
          <p:cNvPicPr>
            <a:picLocks noChangeAspect="1"/>
          </p:cNvPicPr>
          <p:nvPr/>
        </p:nvPicPr>
        <p:blipFill rotWithShape="1">
          <a:blip r:embed="rId2"/>
          <a:srcRect r="-2" b="-2"/>
          <a:stretch/>
        </p:blipFill>
        <p:spPr>
          <a:xfrm>
            <a:off x="643467" y="680402"/>
            <a:ext cx="5334930" cy="5334930"/>
          </a:xfrm>
          <a:custGeom>
            <a:avLst/>
            <a:gdLst/>
            <a:ahLst/>
            <a:cxnLst/>
            <a:rect l="l" t="t" r="r" b="b"/>
            <a:pathLst>
              <a:path w="2232338" h="2232338">
                <a:moveTo>
                  <a:pt x="1116169" y="0"/>
                </a:moveTo>
                <a:cubicBezTo>
                  <a:pt x="1732612" y="0"/>
                  <a:pt x="2232338" y="499726"/>
                  <a:pt x="2232338" y="1116169"/>
                </a:cubicBezTo>
                <a:cubicBezTo>
                  <a:pt x="2232338" y="1732612"/>
                  <a:pt x="1732612" y="2232338"/>
                  <a:pt x="1116169" y="2232338"/>
                </a:cubicBezTo>
                <a:cubicBezTo>
                  <a:pt x="499726" y="2232338"/>
                  <a:pt x="0" y="1732612"/>
                  <a:pt x="0" y="1116169"/>
                </a:cubicBezTo>
                <a:cubicBezTo>
                  <a:pt x="0" y="499726"/>
                  <a:pt x="499726" y="0"/>
                  <a:pt x="1116169" y="0"/>
                </a:cubicBezTo>
                <a:close/>
              </a:path>
            </a:pathLst>
          </a:custGeom>
        </p:spPr>
      </p:pic>
      <p:sp>
        <p:nvSpPr>
          <p:cNvPr id="19" name="Oval 18">
            <a:extLst>
              <a:ext uri="{FF2B5EF4-FFF2-40B4-BE49-F238E27FC236}">
                <a16:creationId xmlns:a16="http://schemas.microsoft.com/office/drawing/2014/main" id="{CB339924-0C86-4476-A81F-37DCF289E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7267" y="4948670"/>
            <a:ext cx="846442" cy="82348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603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539EEA8F-A66F-DB4F-89DC-07B1E51F1274}"/>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Swift – Quick 		Facts</a:t>
            </a:r>
          </a:p>
        </p:txBody>
      </p:sp>
      <p:sp>
        <p:nvSpPr>
          <p:cNvPr id="3" name="Inhaltsplatzhalter 2">
            <a:extLst>
              <a:ext uri="{FF2B5EF4-FFF2-40B4-BE49-F238E27FC236}">
                <a16:creationId xmlns:a16="http://schemas.microsoft.com/office/drawing/2014/main" id="{5B825D35-CBC1-3149-829B-4ACCD1922328}"/>
              </a:ext>
            </a:extLst>
          </p:cNvPr>
          <p:cNvSpPr>
            <a:spLocks noGrp="1"/>
          </p:cNvSpPr>
          <p:nvPr>
            <p:ph idx="1"/>
          </p:nvPr>
        </p:nvSpPr>
        <p:spPr>
          <a:xfrm>
            <a:off x="4447308" y="591344"/>
            <a:ext cx="6906491" cy="5585619"/>
          </a:xfrm>
        </p:spPr>
        <p:txBody>
          <a:bodyPr anchor="ctr">
            <a:normAutofit/>
          </a:bodyPr>
          <a:lstStyle/>
          <a:p>
            <a:pPr marL="0" indent="0">
              <a:buNone/>
            </a:pPr>
            <a:endParaRPr lang="en-US" dirty="0"/>
          </a:p>
          <a:p>
            <a:r>
              <a:rPr lang="en-US" dirty="0"/>
              <a:t>Object oriented language</a:t>
            </a:r>
          </a:p>
          <a:p>
            <a:r>
              <a:rPr lang="en-US" dirty="0"/>
              <a:t>Integrated UI framework</a:t>
            </a:r>
          </a:p>
          <a:p>
            <a:r>
              <a:rPr lang="en-US" dirty="0"/>
              <a:t>Great Objective-C integration</a:t>
            </a:r>
          </a:p>
          <a:p>
            <a:pPr lvl="1"/>
            <a:r>
              <a:rPr lang="en-US" dirty="0"/>
              <a:t>@</a:t>
            </a:r>
            <a:r>
              <a:rPr lang="en-US" dirty="0" err="1"/>
              <a:t>objc</a:t>
            </a:r>
            <a:r>
              <a:rPr lang="en-US" dirty="0"/>
              <a:t> </a:t>
            </a:r>
            <a:r>
              <a:rPr lang="en-US" dirty="0" err="1"/>
              <a:t>func</a:t>
            </a:r>
            <a:r>
              <a:rPr lang="en-US" dirty="0"/>
              <a:t> </a:t>
            </a:r>
            <a:r>
              <a:rPr lang="en-US" dirty="0" err="1"/>
              <a:t>myAwesomeObjcFunction</a:t>
            </a:r>
            <a:r>
              <a:rPr lang="en-US" dirty="0"/>
              <a:t>() { //Code in Objective-C }</a:t>
            </a:r>
          </a:p>
          <a:p>
            <a:pPr lvl="1"/>
            <a:r>
              <a:rPr lang="en-US" dirty="0"/>
              <a:t>Call by: #selector(</a:t>
            </a:r>
            <a:r>
              <a:rPr lang="en-US" dirty="0" err="1"/>
              <a:t>myAwesomeObjcFunction</a:t>
            </a:r>
            <a:r>
              <a:rPr lang="en-US" dirty="0"/>
              <a:t>) </a:t>
            </a:r>
            <a:r>
              <a:rPr lang="en-US" b="1" dirty="0"/>
              <a:t>everywhere</a:t>
            </a:r>
            <a:r>
              <a:rPr lang="en-US" dirty="0"/>
              <a:t> in Swift Code</a:t>
            </a:r>
          </a:p>
          <a:p>
            <a:r>
              <a:rPr lang="en-US" dirty="0"/>
              <a:t>Memory management is handled by Automatic reference counting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477956"/>
      </p:ext>
    </p:extLst>
  </p:cSld>
  <p:clrMapOvr>
    <a:masterClrMapping/>
  </p:clrMapOvr>
</p:sld>
</file>

<file path=ppt/theme/theme1.xml><?xml version="1.0" encoding="utf-8"?>
<a:theme xmlns:a="http://schemas.openxmlformats.org/drawingml/2006/main" name="ShapesVTI">
  <a:themeElements>
    <a:clrScheme name="AnalogousFromRegularSeed_2SEEDS">
      <a:dk1>
        <a:srgbClr val="000000"/>
      </a:dk1>
      <a:lt1>
        <a:srgbClr val="FFFFFF"/>
      </a:lt1>
      <a:dk2>
        <a:srgbClr val="242C41"/>
      </a:dk2>
      <a:lt2>
        <a:srgbClr val="E2E6E8"/>
      </a:lt2>
      <a:accent1>
        <a:srgbClr val="B1653B"/>
      </a:accent1>
      <a:accent2>
        <a:srgbClr val="C34D54"/>
      </a:accent2>
      <a:accent3>
        <a:srgbClr val="BBA149"/>
      </a:accent3>
      <a:accent4>
        <a:srgbClr val="3BB1A3"/>
      </a:accent4>
      <a:accent5>
        <a:srgbClr val="4DA1C3"/>
      </a:accent5>
      <a:accent6>
        <a:srgbClr val="3B5DB1"/>
      </a:accent6>
      <a:hlink>
        <a:srgbClr val="3C8AB5"/>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1535</Words>
  <Application>Microsoft Macintosh PowerPoint</Application>
  <PresentationFormat>Breitbild</PresentationFormat>
  <Paragraphs>216</Paragraphs>
  <Slides>39</Slides>
  <Notes>8</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39</vt:i4>
      </vt:variant>
    </vt:vector>
  </HeadingPairs>
  <TitlesOfParts>
    <vt:vector size="44" baseType="lpstr">
      <vt:lpstr>Arial</vt:lpstr>
      <vt:lpstr>Avenir Next LT Pro</vt:lpstr>
      <vt:lpstr>Calibri</vt:lpstr>
      <vt:lpstr>Tw Cen MT</vt:lpstr>
      <vt:lpstr>ShapesVTI</vt:lpstr>
      <vt:lpstr>iOS App Development Lifecycle</vt:lpstr>
      <vt:lpstr>Contents</vt:lpstr>
      <vt:lpstr>A short notice</vt:lpstr>
      <vt:lpstr>Requirements</vt:lpstr>
      <vt:lpstr>Requirements</vt:lpstr>
      <vt:lpstr>Software</vt:lpstr>
      <vt:lpstr>Software</vt:lpstr>
      <vt:lpstr>Swift</vt:lpstr>
      <vt:lpstr>Swift – Quick   Facts</vt:lpstr>
      <vt:lpstr>Swift - History</vt:lpstr>
      <vt:lpstr>Swift – Code samples</vt:lpstr>
      <vt:lpstr>Swift – Code samples I</vt:lpstr>
      <vt:lpstr>Swift – Code samples II</vt:lpstr>
      <vt:lpstr>Swift – Code samples III</vt:lpstr>
      <vt:lpstr>Swift – Code samples III</vt:lpstr>
      <vt:lpstr>Swift – Code samples IV</vt:lpstr>
      <vt:lpstr>Swift – Code samples V</vt:lpstr>
      <vt:lpstr>Swift – Code samples VI</vt:lpstr>
      <vt:lpstr>Swift – User Interfaces</vt:lpstr>
      <vt:lpstr>Swift - UIKit</vt:lpstr>
      <vt:lpstr>SwiftUI</vt:lpstr>
      <vt:lpstr>SwiftUI</vt:lpstr>
      <vt:lpstr>xCode</vt:lpstr>
      <vt:lpstr>xCode 1/2</vt:lpstr>
      <vt:lpstr>xCode 2/2</vt:lpstr>
      <vt:lpstr>UI Testing</vt:lpstr>
      <vt:lpstr>UI Testing</vt:lpstr>
      <vt:lpstr>Example UI Testing Code</vt:lpstr>
      <vt:lpstr>Testflight</vt:lpstr>
      <vt:lpstr>Testflight</vt:lpstr>
      <vt:lpstr>Testflight – Process</vt:lpstr>
      <vt:lpstr>Testflight / Build – Process</vt:lpstr>
      <vt:lpstr>Testflight / Build – Process</vt:lpstr>
      <vt:lpstr>Testflight - Features</vt:lpstr>
      <vt:lpstr>Demo</vt:lpstr>
      <vt:lpstr>What we will do</vt:lpstr>
      <vt:lpstr>Sources</vt:lpstr>
      <vt:lpstr>Might be helpful</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App Development Lifecycle</dc:title>
  <dc:creator>Niclas Schmuck</dc:creator>
  <cp:lastModifiedBy>Niclas Schmuck</cp:lastModifiedBy>
  <cp:revision>14</cp:revision>
  <dcterms:created xsi:type="dcterms:W3CDTF">2020-05-18T10:21:22Z</dcterms:created>
  <dcterms:modified xsi:type="dcterms:W3CDTF">2020-05-19T06:32:54Z</dcterms:modified>
</cp:coreProperties>
</file>